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59" r:id="rId6"/>
    <p:sldId id="272" r:id="rId7"/>
    <p:sldId id="260" r:id="rId8"/>
    <p:sldId id="274" r:id="rId9"/>
    <p:sldId id="263" r:id="rId10"/>
    <p:sldId id="273" r:id="rId11"/>
    <p:sldId id="278" r:id="rId12"/>
    <p:sldId id="279" r:id="rId13"/>
    <p:sldId id="280" r:id="rId14"/>
    <p:sldId id="281" r:id="rId15"/>
    <p:sldId id="276" r:id="rId16"/>
    <p:sldId id="264" r:id="rId17"/>
    <p:sldId id="266" r:id="rId18"/>
    <p:sldId id="267" r:id="rId19"/>
    <p:sldId id="27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rtfordshire.gov.uk/freeschoolmeals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mailto:CS.enquiries@hertfordshire.gov.uk" TargetMode="External"/><Relationship Id="rId2" Type="http://schemas.openxmlformats.org/officeDocument/2006/relationships/hyperlink" Target="mailto:freeschoolmeals@hertfordshire.gov.uk" TargetMode="External"/><Relationship Id="rId1" Type="http://schemas.openxmlformats.org/officeDocument/2006/relationships/hyperlink" Target="mailto:howcanwehelp@hertfordshire.gov.uk" TargetMode="External"/><Relationship Id="rId4" Type="http://schemas.openxmlformats.org/officeDocument/2006/relationships/hyperlink" Target="mailto:ECS.feedback@education.gov.uk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rtfordshire.gov.uk/freeschoolmeals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mailto:howcanwehelp@hertfordshire.gov.uk" TargetMode="External"/><Relationship Id="rId2" Type="http://schemas.openxmlformats.org/officeDocument/2006/relationships/hyperlink" Target="mailto:ECS.feedback@education.gov.uk" TargetMode="External"/><Relationship Id="rId1" Type="http://schemas.openxmlformats.org/officeDocument/2006/relationships/hyperlink" Target="mailto:CS.enquiries@hertfordshire.gov.uk" TargetMode="External"/><Relationship Id="rId4" Type="http://schemas.openxmlformats.org/officeDocument/2006/relationships/hyperlink" Target="mailto:freeschoolmeals@hertfordshire.gov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ABDBC-AAC1-47AC-8344-931319DB313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7476A08-B4B1-410E-A5A7-11CFA87987B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HCC has hosted free school meals system for parents/carers to apply since 2008.</a:t>
          </a:r>
          <a:endParaRPr lang="en-US"/>
        </a:p>
      </dgm:t>
    </dgm:pt>
    <dgm:pt modelId="{A9F3D43D-AD5D-4EF2-8BFA-7103DB7F28EB}" type="parTrans" cxnId="{90841E13-3B7F-4B0C-8786-7F5E84833CEC}">
      <dgm:prSet/>
      <dgm:spPr/>
      <dgm:t>
        <a:bodyPr/>
        <a:lstStyle/>
        <a:p>
          <a:endParaRPr lang="en-US"/>
        </a:p>
      </dgm:t>
    </dgm:pt>
    <dgm:pt modelId="{DB2B73FF-C5DF-4BCF-92FB-7841C13ED76F}" type="sibTrans" cxnId="{90841E13-3B7F-4B0C-8786-7F5E84833CEC}">
      <dgm:prSet phldrT="01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4943F9-8008-4C85-851D-EB0CE876EB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Customer Service Centre process applications (where system can’t determine entitlement)</a:t>
          </a:r>
        </a:p>
      </dgm:t>
    </dgm:pt>
    <dgm:pt modelId="{91BE712B-F1CF-4CCD-9F4D-9E8A73D271DB}" type="parTrans" cxnId="{009F1C10-FA5A-477C-A531-69B7A01E290D}">
      <dgm:prSet/>
      <dgm:spPr/>
      <dgm:t>
        <a:bodyPr/>
        <a:lstStyle/>
        <a:p>
          <a:endParaRPr lang="en-US"/>
        </a:p>
      </dgm:t>
    </dgm:pt>
    <dgm:pt modelId="{537880B0-8CC9-4010-AF30-7E488E0F6E0A}" type="sibTrans" cxnId="{009F1C10-FA5A-477C-A531-69B7A01E290D}">
      <dgm:prSet phldrT="02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E96E04-AFCA-4A22-838C-09B164F0A8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ptos Display" panose="02110004020202020204"/>
            </a:rPr>
            <a:t>Current</a:t>
          </a:r>
          <a:r>
            <a:rPr lang="en-GB" dirty="0"/>
            <a:t> Year 3+ free school meals system will </a:t>
          </a:r>
          <a:r>
            <a:rPr lang="en-GB" b="1" dirty="0"/>
            <a:t>no longer be </a:t>
          </a:r>
          <a:r>
            <a:rPr lang="en-GB" b="1" dirty="0">
              <a:latin typeface="Aptos Display" panose="02110004020202020204"/>
            </a:rPr>
            <a:t>technologically supported</a:t>
          </a:r>
          <a:r>
            <a:rPr lang="en-GB" b="1" dirty="0"/>
            <a:t> from March 2026.</a:t>
          </a:r>
          <a:endParaRPr lang="en-US" dirty="0"/>
        </a:p>
      </dgm:t>
    </dgm:pt>
    <dgm:pt modelId="{F227D894-A2F1-4EB6-B4B6-194D9F849F71}" type="parTrans" cxnId="{BAE04317-EE48-4A4B-B3CC-E3BF33A0FC62}">
      <dgm:prSet/>
      <dgm:spPr/>
      <dgm:t>
        <a:bodyPr/>
        <a:lstStyle/>
        <a:p>
          <a:endParaRPr lang="en-US"/>
        </a:p>
      </dgm:t>
    </dgm:pt>
    <dgm:pt modelId="{17E865F0-68FD-47BB-A0CF-CC90919C0EC4}" type="sibTrans" cxnId="{BAE04317-EE48-4A4B-B3CC-E3BF33A0FC62}">
      <dgm:prSet phldrT="04"/>
      <dgm:spPr/>
      <dgm:t>
        <a:bodyPr/>
        <a:lstStyle/>
        <a:p>
          <a:endParaRPr lang="en-US"/>
        </a:p>
      </dgm:t>
    </dgm:pt>
    <dgm:pt modelId="{79BD7BEE-62AB-416C-AEC3-37E461DBDF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Schools access application status via SOLERO</a:t>
          </a:r>
          <a:endParaRPr lang="en-US" dirty="0"/>
        </a:p>
      </dgm:t>
    </dgm:pt>
    <dgm:pt modelId="{0643FE6D-7963-4B70-B5AB-BBDDE0756D8D}" type="parTrans" cxnId="{017D9C59-D9EC-4435-B2F1-301F2337D1C5}">
      <dgm:prSet/>
      <dgm:spPr/>
      <dgm:t>
        <a:bodyPr/>
        <a:lstStyle/>
        <a:p>
          <a:endParaRPr lang="en-GB"/>
        </a:p>
      </dgm:t>
    </dgm:pt>
    <dgm:pt modelId="{C28A39B3-BF9D-4357-9A52-E5783E25DFFC}" type="sibTrans" cxnId="{017D9C59-D9EC-4435-B2F1-301F2337D1C5}">
      <dgm:prSet phldrT="03"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3B148448-9ACE-4FB8-BED7-ED988B042B78}" type="pres">
      <dgm:prSet presAssocID="{22DABDBC-AAC1-47AC-8344-931319DB3136}" presName="root" presStyleCnt="0">
        <dgm:presLayoutVars>
          <dgm:dir/>
          <dgm:resizeHandles val="exact"/>
        </dgm:presLayoutVars>
      </dgm:prSet>
      <dgm:spPr/>
    </dgm:pt>
    <dgm:pt modelId="{3F666AF4-B5F9-430C-A4E5-D520BF0BC931}" type="pres">
      <dgm:prSet presAssocID="{22DABDBC-AAC1-47AC-8344-931319DB3136}" presName="container" presStyleCnt="0">
        <dgm:presLayoutVars>
          <dgm:dir/>
          <dgm:resizeHandles val="exact"/>
        </dgm:presLayoutVars>
      </dgm:prSet>
      <dgm:spPr/>
    </dgm:pt>
    <dgm:pt modelId="{D44E8D76-B749-43EC-995D-24338E8751EC}" type="pres">
      <dgm:prSet presAssocID="{D7476A08-B4B1-410E-A5A7-11CFA87987BB}" presName="compNode" presStyleCnt="0"/>
      <dgm:spPr/>
    </dgm:pt>
    <dgm:pt modelId="{8EBAA6BB-D676-442A-B17F-012B8D0CC801}" type="pres">
      <dgm:prSet presAssocID="{D7476A08-B4B1-410E-A5A7-11CFA87987BB}" presName="iconBgRect" presStyleLbl="bgShp" presStyleIdx="0" presStyleCnt="4"/>
      <dgm:spPr/>
    </dgm:pt>
    <dgm:pt modelId="{6C4F46F6-254C-4CBC-A696-506DE22960C3}" type="pres">
      <dgm:prSet presAssocID="{D7476A08-B4B1-410E-A5A7-11CFA87987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8F3C6923-1A65-484A-BF36-E0FEB75D3937}" type="pres">
      <dgm:prSet presAssocID="{D7476A08-B4B1-410E-A5A7-11CFA87987BB}" presName="spaceRect" presStyleCnt="0"/>
      <dgm:spPr/>
    </dgm:pt>
    <dgm:pt modelId="{6C89A2F9-8BA8-4D95-A765-2AB97D36F2DE}" type="pres">
      <dgm:prSet presAssocID="{D7476A08-B4B1-410E-A5A7-11CFA87987BB}" presName="textRect" presStyleLbl="revTx" presStyleIdx="0" presStyleCnt="4">
        <dgm:presLayoutVars>
          <dgm:chMax val="1"/>
          <dgm:chPref val="1"/>
        </dgm:presLayoutVars>
      </dgm:prSet>
      <dgm:spPr/>
    </dgm:pt>
    <dgm:pt modelId="{665E5770-8BCD-4B53-92C8-0BD02FEDE30F}" type="pres">
      <dgm:prSet presAssocID="{DB2B73FF-C5DF-4BCF-92FB-7841C13ED76F}" presName="sibTrans" presStyleLbl="sibTrans2D1" presStyleIdx="0" presStyleCnt="0"/>
      <dgm:spPr/>
    </dgm:pt>
    <dgm:pt modelId="{2F4453EB-FF34-4136-869D-EB550422CAB1}" type="pres">
      <dgm:prSet presAssocID="{AA4943F9-8008-4C85-851D-EB0CE876EBFF}" presName="compNode" presStyleCnt="0"/>
      <dgm:spPr/>
    </dgm:pt>
    <dgm:pt modelId="{8EB346BB-C5CE-4F8A-9D82-6F114A3E2622}" type="pres">
      <dgm:prSet presAssocID="{AA4943F9-8008-4C85-851D-EB0CE876EBFF}" presName="iconBgRect" presStyleLbl="bgShp" presStyleIdx="1" presStyleCnt="4"/>
      <dgm:spPr/>
    </dgm:pt>
    <dgm:pt modelId="{746F497F-1A01-42F9-8461-4AFC493EE51C}" type="pres">
      <dgm:prSet presAssocID="{AA4943F9-8008-4C85-851D-EB0CE876EBF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A186BDE-D842-4A16-A261-0076DD8B8849}" type="pres">
      <dgm:prSet presAssocID="{AA4943F9-8008-4C85-851D-EB0CE876EBFF}" presName="spaceRect" presStyleCnt="0"/>
      <dgm:spPr/>
    </dgm:pt>
    <dgm:pt modelId="{970AC6A3-C117-49B7-B55D-E564895EFCD0}" type="pres">
      <dgm:prSet presAssocID="{AA4943F9-8008-4C85-851D-EB0CE876EBFF}" presName="textRect" presStyleLbl="revTx" presStyleIdx="1" presStyleCnt="4">
        <dgm:presLayoutVars>
          <dgm:chMax val="1"/>
          <dgm:chPref val="1"/>
        </dgm:presLayoutVars>
      </dgm:prSet>
      <dgm:spPr/>
    </dgm:pt>
    <dgm:pt modelId="{D643F794-F49F-45C7-8AD9-B7DF3A118D91}" type="pres">
      <dgm:prSet presAssocID="{537880B0-8CC9-4010-AF30-7E488E0F6E0A}" presName="sibTrans" presStyleLbl="sibTrans2D1" presStyleIdx="0" presStyleCnt="0"/>
      <dgm:spPr/>
    </dgm:pt>
    <dgm:pt modelId="{3B8E1C93-E9CF-43D6-A1A4-45FB2ABB0313}" type="pres">
      <dgm:prSet presAssocID="{79BD7BEE-62AB-416C-AEC3-37E461DBDF48}" presName="compNode" presStyleCnt="0"/>
      <dgm:spPr/>
    </dgm:pt>
    <dgm:pt modelId="{14673250-1B5F-4B84-8D7C-03267C6179F5}" type="pres">
      <dgm:prSet presAssocID="{79BD7BEE-62AB-416C-AEC3-37E461DBDF48}" presName="iconBgRect" presStyleLbl="bgShp" presStyleIdx="2" presStyleCnt="4"/>
      <dgm:spPr/>
    </dgm:pt>
    <dgm:pt modelId="{2B8FB553-48FE-4D12-BCD2-0B01191F3B7A}" type="pres">
      <dgm:prSet presAssocID="{79BD7BEE-62AB-416C-AEC3-37E461DBDF4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72817F19-14CE-43C6-BA80-2D8B0007B0E2}" type="pres">
      <dgm:prSet presAssocID="{79BD7BEE-62AB-416C-AEC3-37E461DBDF48}" presName="spaceRect" presStyleCnt="0"/>
      <dgm:spPr/>
    </dgm:pt>
    <dgm:pt modelId="{D5AA8631-5337-4144-A612-732A12056AA7}" type="pres">
      <dgm:prSet presAssocID="{79BD7BEE-62AB-416C-AEC3-37E461DBDF48}" presName="textRect" presStyleLbl="revTx" presStyleIdx="2" presStyleCnt="4">
        <dgm:presLayoutVars>
          <dgm:chMax val="1"/>
          <dgm:chPref val="1"/>
        </dgm:presLayoutVars>
      </dgm:prSet>
      <dgm:spPr/>
    </dgm:pt>
    <dgm:pt modelId="{655942A1-1235-43EA-B9E3-6370908C150C}" type="pres">
      <dgm:prSet presAssocID="{C28A39B3-BF9D-4357-9A52-E5783E25DFFC}" presName="sibTrans" presStyleLbl="sibTrans2D1" presStyleIdx="0" presStyleCnt="0"/>
      <dgm:spPr/>
    </dgm:pt>
    <dgm:pt modelId="{814795FD-BD0F-41BB-90EC-9BC7DD62D0E3}" type="pres">
      <dgm:prSet presAssocID="{8EE96E04-AFCA-4A22-838C-09B164F0A8DA}" presName="compNode" presStyleCnt="0"/>
      <dgm:spPr/>
    </dgm:pt>
    <dgm:pt modelId="{891DA425-2A1A-464E-85C2-A7CEAC02C878}" type="pres">
      <dgm:prSet presAssocID="{8EE96E04-AFCA-4A22-838C-09B164F0A8DA}" presName="iconBgRect" presStyleLbl="bgShp" presStyleIdx="3" presStyleCnt="4"/>
      <dgm:spPr/>
    </dgm:pt>
    <dgm:pt modelId="{CE320152-1C4E-418F-9EBF-ED64268E3F9F}" type="pres">
      <dgm:prSet presAssocID="{8EE96E04-AFCA-4A22-838C-09B164F0A8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51047B-AB0C-4FE1-A502-7D0D7349A294}" type="pres">
      <dgm:prSet presAssocID="{8EE96E04-AFCA-4A22-838C-09B164F0A8DA}" presName="spaceRect" presStyleCnt="0"/>
      <dgm:spPr/>
    </dgm:pt>
    <dgm:pt modelId="{1A88367D-F0CC-4BB3-81E4-27C1321B018F}" type="pres">
      <dgm:prSet presAssocID="{8EE96E04-AFCA-4A22-838C-09B164F0A8D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09F1C10-FA5A-477C-A531-69B7A01E290D}" srcId="{22DABDBC-AAC1-47AC-8344-931319DB3136}" destId="{AA4943F9-8008-4C85-851D-EB0CE876EBFF}" srcOrd="1" destOrd="0" parTransId="{91BE712B-F1CF-4CCD-9F4D-9E8A73D271DB}" sibTransId="{537880B0-8CC9-4010-AF30-7E488E0F6E0A}"/>
    <dgm:cxn modelId="{B1274810-8240-4461-985D-B8C099F16675}" type="presOf" srcId="{22DABDBC-AAC1-47AC-8344-931319DB3136}" destId="{3B148448-9ACE-4FB8-BED7-ED988B042B78}" srcOrd="0" destOrd="0" presId="urn:microsoft.com/office/officeart/2018/2/layout/IconCircleList"/>
    <dgm:cxn modelId="{90841E13-3B7F-4B0C-8786-7F5E84833CEC}" srcId="{22DABDBC-AAC1-47AC-8344-931319DB3136}" destId="{D7476A08-B4B1-410E-A5A7-11CFA87987BB}" srcOrd="0" destOrd="0" parTransId="{A9F3D43D-AD5D-4EF2-8BFA-7103DB7F28EB}" sibTransId="{DB2B73FF-C5DF-4BCF-92FB-7841C13ED76F}"/>
    <dgm:cxn modelId="{BAE04317-EE48-4A4B-B3CC-E3BF33A0FC62}" srcId="{22DABDBC-AAC1-47AC-8344-931319DB3136}" destId="{8EE96E04-AFCA-4A22-838C-09B164F0A8DA}" srcOrd="3" destOrd="0" parTransId="{F227D894-A2F1-4EB6-B4B6-194D9F849F71}" sibTransId="{17E865F0-68FD-47BB-A0CF-CC90919C0EC4}"/>
    <dgm:cxn modelId="{2998CE37-0117-4F47-8A50-164A1D94A29C}" type="presOf" srcId="{DB2B73FF-C5DF-4BCF-92FB-7841C13ED76F}" destId="{665E5770-8BCD-4B53-92C8-0BD02FEDE30F}" srcOrd="0" destOrd="0" presId="urn:microsoft.com/office/officeart/2018/2/layout/IconCircleList"/>
    <dgm:cxn modelId="{BDA89072-DD64-46E7-9E00-98D7F24452A4}" type="presOf" srcId="{AA4943F9-8008-4C85-851D-EB0CE876EBFF}" destId="{970AC6A3-C117-49B7-B55D-E564895EFCD0}" srcOrd="0" destOrd="0" presId="urn:microsoft.com/office/officeart/2018/2/layout/IconCircleList"/>
    <dgm:cxn modelId="{017D9C59-D9EC-4435-B2F1-301F2337D1C5}" srcId="{22DABDBC-AAC1-47AC-8344-931319DB3136}" destId="{79BD7BEE-62AB-416C-AEC3-37E461DBDF48}" srcOrd="2" destOrd="0" parTransId="{0643FE6D-7963-4B70-B5AB-BBDDE0756D8D}" sibTransId="{C28A39B3-BF9D-4357-9A52-E5783E25DFFC}"/>
    <dgm:cxn modelId="{29BB518E-A4F7-4B14-AB5D-2837E039BD3A}" type="presOf" srcId="{D7476A08-B4B1-410E-A5A7-11CFA87987BB}" destId="{6C89A2F9-8BA8-4D95-A765-2AB97D36F2DE}" srcOrd="0" destOrd="0" presId="urn:microsoft.com/office/officeart/2018/2/layout/IconCircleList"/>
    <dgm:cxn modelId="{21042DDE-7275-4E30-8F12-690AB86CB9E1}" type="presOf" srcId="{79BD7BEE-62AB-416C-AEC3-37E461DBDF48}" destId="{D5AA8631-5337-4144-A612-732A12056AA7}" srcOrd="0" destOrd="0" presId="urn:microsoft.com/office/officeart/2018/2/layout/IconCircleList"/>
    <dgm:cxn modelId="{CB060EE6-E363-4105-B738-984329AB6EAA}" type="presOf" srcId="{537880B0-8CC9-4010-AF30-7E488E0F6E0A}" destId="{D643F794-F49F-45C7-8AD9-B7DF3A118D91}" srcOrd="0" destOrd="0" presId="urn:microsoft.com/office/officeart/2018/2/layout/IconCircleList"/>
    <dgm:cxn modelId="{73B5F4F6-AD12-49CE-BCD4-5FEDD0DDFA90}" type="presOf" srcId="{C28A39B3-BF9D-4357-9A52-E5783E25DFFC}" destId="{655942A1-1235-43EA-B9E3-6370908C150C}" srcOrd="0" destOrd="0" presId="urn:microsoft.com/office/officeart/2018/2/layout/IconCircleList"/>
    <dgm:cxn modelId="{8BA9E1FB-11E0-48A1-A525-EBB3CC009E83}" type="presOf" srcId="{8EE96E04-AFCA-4A22-838C-09B164F0A8DA}" destId="{1A88367D-F0CC-4BB3-81E4-27C1321B018F}" srcOrd="0" destOrd="0" presId="urn:microsoft.com/office/officeart/2018/2/layout/IconCircleList"/>
    <dgm:cxn modelId="{D953E776-EC82-4FBC-AFB4-6F1012B3E04A}" type="presParOf" srcId="{3B148448-9ACE-4FB8-BED7-ED988B042B78}" destId="{3F666AF4-B5F9-430C-A4E5-D520BF0BC931}" srcOrd="0" destOrd="0" presId="urn:microsoft.com/office/officeart/2018/2/layout/IconCircleList"/>
    <dgm:cxn modelId="{F6F9B71F-1EC6-404A-800D-1FEB1144189A}" type="presParOf" srcId="{3F666AF4-B5F9-430C-A4E5-D520BF0BC931}" destId="{D44E8D76-B749-43EC-995D-24338E8751EC}" srcOrd="0" destOrd="0" presId="urn:microsoft.com/office/officeart/2018/2/layout/IconCircleList"/>
    <dgm:cxn modelId="{57DADEAC-3A40-4537-9426-09452E0A2BC4}" type="presParOf" srcId="{D44E8D76-B749-43EC-995D-24338E8751EC}" destId="{8EBAA6BB-D676-442A-B17F-012B8D0CC801}" srcOrd="0" destOrd="0" presId="urn:microsoft.com/office/officeart/2018/2/layout/IconCircleList"/>
    <dgm:cxn modelId="{369C6D8A-BFC0-4D44-AEA7-788E64EF99CE}" type="presParOf" srcId="{D44E8D76-B749-43EC-995D-24338E8751EC}" destId="{6C4F46F6-254C-4CBC-A696-506DE22960C3}" srcOrd="1" destOrd="0" presId="urn:microsoft.com/office/officeart/2018/2/layout/IconCircleList"/>
    <dgm:cxn modelId="{6976EFD1-B99A-4801-8D7B-E961DC9445DD}" type="presParOf" srcId="{D44E8D76-B749-43EC-995D-24338E8751EC}" destId="{8F3C6923-1A65-484A-BF36-E0FEB75D3937}" srcOrd="2" destOrd="0" presId="urn:microsoft.com/office/officeart/2018/2/layout/IconCircleList"/>
    <dgm:cxn modelId="{77BA8832-E46C-41C1-98C1-F79DC1EB8635}" type="presParOf" srcId="{D44E8D76-B749-43EC-995D-24338E8751EC}" destId="{6C89A2F9-8BA8-4D95-A765-2AB97D36F2DE}" srcOrd="3" destOrd="0" presId="urn:microsoft.com/office/officeart/2018/2/layout/IconCircleList"/>
    <dgm:cxn modelId="{15E91212-4595-4EE3-8D54-DAB054DA3408}" type="presParOf" srcId="{3F666AF4-B5F9-430C-A4E5-D520BF0BC931}" destId="{665E5770-8BCD-4B53-92C8-0BD02FEDE30F}" srcOrd="1" destOrd="0" presId="urn:microsoft.com/office/officeart/2018/2/layout/IconCircleList"/>
    <dgm:cxn modelId="{A4C6759C-542F-450C-9B15-968FAB35A5B2}" type="presParOf" srcId="{3F666AF4-B5F9-430C-A4E5-D520BF0BC931}" destId="{2F4453EB-FF34-4136-869D-EB550422CAB1}" srcOrd="2" destOrd="0" presId="urn:microsoft.com/office/officeart/2018/2/layout/IconCircleList"/>
    <dgm:cxn modelId="{6B9D2376-B517-47F4-A765-63DDC7662925}" type="presParOf" srcId="{2F4453EB-FF34-4136-869D-EB550422CAB1}" destId="{8EB346BB-C5CE-4F8A-9D82-6F114A3E2622}" srcOrd="0" destOrd="0" presId="urn:microsoft.com/office/officeart/2018/2/layout/IconCircleList"/>
    <dgm:cxn modelId="{2FBCC101-A639-4F0B-AFE8-D7C133BA6084}" type="presParOf" srcId="{2F4453EB-FF34-4136-869D-EB550422CAB1}" destId="{746F497F-1A01-42F9-8461-4AFC493EE51C}" srcOrd="1" destOrd="0" presId="urn:microsoft.com/office/officeart/2018/2/layout/IconCircleList"/>
    <dgm:cxn modelId="{B0CADECA-75BB-4AED-8D10-F121AF8E1954}" type="presParOf" srcId="{2F4453EB-FF34-4136-869D-EB550422CAB1}" destId="{AA186BDE-D842-4A16-A261-0076DD8B8849}" srcOrd="2" destOrd="0" presId="urn:microsoft.com/office/officeart/2018/2/layout/IconCircleList"/>
    <dgm:cxn modelId="{4E7351FD-BC0A-4800-9183-D2A12E9A7586}" type="presParOf" srcId="{2F4453EB-FF34-4136-869D-EB550422CAB1}" destId="{970AC6A3-C117-49B7-B55D-E564895EFCD0}" srcOrd="3" destOrd="0" presId="urn:microsoft.com/office/officeart/2018/2/layout/IconCircleList"/>
    <dgm:cxn modelId="{889B338E-914C-4C83-81A4-69F8D52D8829}" type="presParOf" srcId="{3F666AF4-B5F9-430C-A4E5-D520BF0BC931}" destId="{D643F794-F49F-45C7-8AD9-B7DF3A118D91}" srcOrd="3" destOrd="0" presId="urn:microsoft.com/office/officeart/2018/2/layout/IconCircleList"/>
    <dgm:cxn modelId="{92A2ACAB-59A2-4417-800F-1401919A5CAB}" type="presParOf" srcId="{3F666AF4-B5F9-430C-A4E5-D520BF0BC931}" destId="{3B8E1C93-E9CF-43D6-A1A4-45FB2ABB0313}" srcOrd="4" destOrd="0" presId="urn:microsoft.com/office/officeart/2018/2/layout/IconCircleList"/>
    <dgm:cxn modelId="{E806D13D-F800-4D38-BA7C-913A44B7C8B1}" type="presParOf" srcId="{3B8E1C93-E9CF-43D6-A1A4-45FB2ABB0313}" destId="{14673250-1B5F-4B84-8D7C-03267C6179F5}" srcOrd="0" destOrd="0" presId="urn:microsoft.com/office/officeart/2018/2/layout/IconCircleList"/>
    <dgm:cxn modelId="{3D5F5D2F-ECF5-476E-B0B9-01A6B4F9B3F7}" type="presParOf" srcId="{3B8E1C93-E9CF-43D6-A1A4-45FB2ABB0313}" destId="{2B8FB553-48FE-4D12-BCD2-0B01191F3B7A}" srcOrd="1" destOrd="0" presId="urn:microsoft.com/office/officeart/2018/2/layout/IconCircleList"/>
    <dgm:cxn modelId="{2B913B7C-14FA-4D11-BC29-CED515F56767}" type="presParOf" srcId="{3B8E1C93-E9CF-43D6-A1A4-45FB2ABB0313}" destId="{72817F19-14CE-43C6-BA80-2D8B0007B0E2}" srcOrd="2" destOrd="0" presId="urn:microsoft.com/office/officeart/2018/2/layout/IconCircleList"/>
    <dgm:cxn modelId="{1696C438-9873-43B9-9550-F247DBA20958}" type="presParOf" srcId="{3B8E1C93-E9CF-43D6-A1A4-45FB2ABB0313}" destId="{D5AA8631-5337-4144-A612-732A12056AA7}" srcOrd="3" destOrd="0" presId="urn:microsoft.com/office/officeart/2018/2/layout/IconCircleList"/>
    <dgm:cxn modelId="{97B97DEC-458F-40EE-B1E2-3507DA477242}" type="presParOf" srcId="{3F666AF4-B5F9-430C-A4E5-D520BF0BC931}" destId="{655942A1-1235-43EA-B9E3-6370908C150C}" srcOrd="5" destOrd="0" presId="urn:microsoft.com/office/officeart/2018/2/layout/IconCircleList"/>
    <dgm:cxn modelId="{418673EC-8396-4AA6-B25B-2A00F16B72AF}" type="presParOf" srcId="{3F666AF4-B5F9-430C-A4E5-D520BF0BC931}" destId="{814795FD-BD0F-41BB-90EC-9BC7DD62D0E3}" srcOrd="6" destOrd="0" presId="urn:microsoft.com/office/officeart/2018/2/layout/IconCircleList"/>
    <dgm:cxn modelId="{C5B3682F-1AA6-4AFD-A20F-694C8F67E8DE}" type="presParOf" srcId="{814795FD-BD0F-41BB-90EC-9BC7DD62D0E3}" destId="{891DA425-2A1A-464E-85C2-A7CEAC02C878}" srcOrd="0" destOrd="0" presId="urn:microsoft.com/office/officeart/2018/2/layout/IconCircleList"/>
    <dgm:cxn modelId="{6CA0C1E5-DA23-48E1-B978-CDDA81F3F161}" type="presParOf" srcId="{814795FD-BD0F-41BB-90EC-9BC7DD62D0E3}" destId="{CE320152-1C4E-418F-9EBF-ED64268E3F9F}" srcOrd="1" destOrd="0" presId="urn:microsoft.com/office/officeart/2018/2/layout/IconCircleList"/>
    <dgm:cxn modelId="{139C2857-A880-44AB-80FD-0DFB4ABA07D6}" type="presParOf" srcId="{814795FD-BD0F-41BB-90EC-9BC7DD62D0E3}" destId="{8E51047B-AB0C-4FE1-A502-7D0D7349A294}" srcOrd="2" destOrd="0" presId="urn:microsoft.com/office/officeart/2018/2/layout/IconCircleList"/>
    <dgm:cxn modelId="{3DA8A076-5D35-4953-B7FF-BC577C70E494}" type="presParOf" srcId="{814795FD-BD0F-41BB-90EC-9BC7DD62D0E3}" destId="{1A88367D-F0CC-4BB3-81E4-27C1321B018F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82AFBB-E0AB-494F-81C3-4537C508008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88D230-3FBC-495E-A131-54E6BE87DDD7}">
      <dgm:prSet/>
      <dgm:spPr/>
      <dgm:t>
        <a:bodyPr/>
        <a:lstStyle/>
        <a:p>
          <a:r>
            <a:rPr lang="en-GB"/>
            <a:t>School bulletin articles</a:t>
          </a:r>
          <a:endParaRPr lang="en-US"/>
        </a:p>
      </dgm:t>
    </dgm:pt>
    <dgm:pt modelId="{80596851-338B-4515-8883-828061B9BDF2}" type="parTrans" cxnId="{65009385-E0B2-4A19-8066-3046A31492D6}">
      <dgm:prSet/>
      <dgm:spPr/>
      <dgm:t>
        <a:bodyPr/>
        <a:lstStyle/>
        <a:p>
          <a:endParaRPr lang="en-US"/>
        </a:p>
      </dgm:t>
    </dgm:pt>
    <dgm:pt modelId="{290B2DA8-8DFD-48D6-AA3E-29450B3AACC9}" type="sibTrans" cxnId="{65009385-E0B2-4A19-8066-3046A31492D6}">
      <dgm:prSet/>
      <dgm:spPr/>
      <dgm:t>
        <a:bodyPr/>
        <a:lstStyle/>
        <a:p>
          <a:endParaRPr lang="en-US"/>
        </a:p>
      </dgm:t>
    </dgm:pt>
    <dgm:pt modelId="{F0E2A95E-BBB6-42E8-B32F-43FA5886847E}">
      <dgm:prSet/>
      <dgm:spPr/>
      <dgm:t>
        <a:bodyPr/>
        <a:lstStyle/>
        <a:p>
          <a:r>
            <a:rPr lang="en-GB"/>
            <a:t>Herts Grid for learning</a:t>
          </a:r>
          <a:endParaRPr lang="en-US"/>
        </a:p>
      </dgm:t>
    </dgm:pt>
    <dgm:pt modelId="{05380375-3E22-469F-9F79-2F2159443ADD}" type="parTrans" cxnId="{46A9E774-47AE-4F45-B36D-407D78616FFB}">
      <dgm:prSet/>
      <dgm:spPr/>
      <dgm:t>
        <a:bodyPr/>
        <a:lstStyle/>
        <a:p>
          <a:endParaRPr lang="en-US"/>
        </a:p>
      </dgm:t>
    </dgm:pt>
    <dgm:pt modelId="{FE26D7AC-6497-40EC-BA36-829C579047E2}" type="sibTrans" cxnId="{46A9E774-47AE-4F45-B36D-407D78616FFB}">
      <dgm:prSet/>
      <dgm:spPr/>
      <dgm:t>
        <a:bodyPr/>
        <a:lstStyle/>
        <a:p>
          <a:endParaRPr lang="en-US"/>
        </a:p>
      </dgm:t>
    </dgm:pt>
    <dgm:pt modelId="{DC638D6E-52AB-4BCE-BE83-3AB866E23C3E}">
      <dgm:prSet/>
      <dgm:spPr/>
      <dgm:t>
        <a:bodyPr/>
        <a:lstStyle/>
        <a:p>
          <a:r>
            <a:rPr lang="en-GB"/>
            <a:t>School forums</a:t>
          </a:r>
          <a:endParaRPr lang="en-US"/>
        </a:p>
      </dgm:t>
    </dgm:pt>
    <dgm:pt modelId="{0576F4F6-FEAE-415E-A6D2-5196A4F8CB6B}" type="parTrans" cxnId="{36A52E96-350B-425B-BE44-D641784A4857}">
      <dgm:prSet/>
      <dgm:spPr/>
      <dgm:t>
        <a:bodyPr/>
        <a:lstStyle/>
        <a:p>
          <a:endParaRPr lang="en-US"/>
        </a:p>
      </dgm:t>
    </dgm:pt>
    <dgm:pt modelId="{3637326C-2D35-4849-957B-B321BB4C59C4}" type="sibTrans" cxnId="{36A52E96-350B-425B-BE44-D641784A4857}">
      <dgm:prSet/>
      <dgm:spPr/>
      <dgm:t>
        <a:bodyPr/>
        <a:lstStyle/>
        <a:p>
          <a:endParaRPr lang="en-US"/>
        </a:p>
      </dgm:t>
    </dgm:pt>
    <dgm:pt modelId="{2F6AC735-971C-4D20-B225-4FFCD53B9C72}">
      <dgm:prSet/>
      <dgm:spPr/>
      <dgm:t>
        <a:bodyPr/>
        <a:lstStyle/>
        <a:p>
          <a:r>
            <a:rPr lang="en-GB" i="1"/>
            <a:t>Schools must check who can access relevant information and share with those who need it. </a:t>
          </a:r>
          <a:endParaRPr lang="en-US"/>
        </a:p>
      </dgm:t>
    </dgm:pt>
    <dgm:pt modelId="{6CC31004-4120-44FD-BF4D-CAD408DA515D}" type="parTrans" cxnId="{51A14809-863C-4C08-9561-E1AD4DC26C84}">
      <dgm:prSet/>
      <dgm:spPr/>
      <dgm:t>
        <a:bodyPr/>
        <a:lstStyle/>
        <a:p>
          <a:endParaRPr lang="en-US"/>
        </a:p>
      </dgm:t>
    </dgm:pt>
    <dgm:pt modelId="{A4A28DD3-3DDB-49DB-B71A-1B8B7B0404EC}" type="sibTrans" cxnId="{51A14809-863C-4C08-9561-E1AD4DC26C84}">
      <dgm:prSet/>
      <dgm:spPr/>
      <dgm:t>
        <a:bodyPr/>
        <a:lstStyle/>
        <a:p>
          <a:endParaRPr lang="en-US"/>
        </a:p>
      </dgm:t>
    </dgm:pt>
    <dgm:pt modelId="{BA5B27E8-9289-4949-9316-8ACCE95FCAB8}" type="pres">
      <dgm:prSet presAssocID="{FE82AFBB-E0AB-494F-81C3-4537C5080089}" presName="root" presStyleCnt="0">
        <dgm:presLayoutVars>
          <dgm:dir/>
          <dgm:resizeHandles val="exact"/>
        </dgm:presLayoutVars>
      </dgm:prSet>
      <dgm:spPr/>
    </dgm:pt>
    <dgm:pt modelId="{D14FDAB7-349D-4C36-ACC2-6F7C169CBB47}" type="pres">
      <dgm:prSet presAssocID="{8B88D230-3FBC-495E-A131-54E6BE87DDD7}" presName="compNode" presStyleCnt="0"/>
      <dgm:spPr/>
    </dgm:pt>
    <dgm:pt modelId="{30BE8936-C690-4820-9DC6-95DBF01DF286}" type="pres">
      <dgm:prSet presAssocID="{8B88D230-3FBC-495E-A131-54E6BE87DD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474FED8-0407-45F1-AFE1-715488CD83C8}" type="pres">
      <dgm:prSet presAssocID="{8B88D230-3FBC-495E-A131-54E6BE87DDD7}" presName="spaceRect" presStyleCnt="0"/>
      <dgm:spPr/>
    </dgm:pt>
    <dgm:pt modelId="{4330F375-A85D-4D55-9C66-9B54BDA6AB3D}" type="pres">
      <dgm:prSet presAssocID="{8B88D230-3FBC-495E-A131-54E6BE87DDD7}" presName="textRect" presStyleLbl="revTx" presStyleIdx="0" presStyleCnt="4">
        <dgm:presLayoutVars>
          <dgm:chMax val="1"/>
          <dgm:chPref val="1"/>
        </dgm:presLayoutVars>
      </dgm:prSet>
      <dgm:spPr/>
    </dgm:pt>
    <dgm:pt modelId="{D22E210A-6C43-4729-925E-79F6638D0BD8}" type="pres">
      <dgm:prSet presAssocID="{290B2DA8-8DFD-48D6-AA3E-29450B3AACC9}" presName="sibTrans" presStyleCnt="0"/>
      <dgm:spPr/>
    </dgm:pt>
    <dgm:pt modelId="{39F1E394-2FF9-4512-9AB8-7708F7DDC83E}" type="pres">
      <dgm:prSet presAssocID="{F0E2A95E-BBB6-42E8-B32F-43FA5886847E}" presName="compNode" presStyleCnt="0"/>
      <dgm:spPr/>
    </dgm:pt>
    <dgm:pt modelId="{B1D7F0BB-501C-43D5-AC45-FDDB87DA292F}" type="pres">
      <dgm:prSet presAssocID="{F0E2A95E-BBB6-42E8-B32F-43FA588684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94DAC11-3F29-4A21-AFE6-586DF62C0F91}" type="pres">
      <dgm:prSet presAssocID="{F0E2A95E-BBB6-42E8-B32F-43FA5886847E}" presName="spaceRect" presStyleCnt="0"/>
      <dgm:spPr/>
    </dgm:pt>
    <dgm:pt modelId="{5E7E73E9-8E9A-4B34-8C24-74F98C6C43C4}" type="pres">
      <dgm:prSet presAssocID="{F0E2A95E-BBB6-42E8-B32F-43FA5886847E}" presName="textRect" presStyleLbl="revTx" presStyleIdx="1" presStyleCnt="4">
        <dgm:presLayoutVars>
          <dgm:chMax val="1"/>
          <dgm:chPref val="1"/>
        </dgm:presLayoutVars>
      </dgm:prSet>
      <dgm:spPr/>
    </dgm:pt>
    <dgm:pt modelId="{C7096A01-C6C7-4F45-A0B0-8386A43C1616}" type="pres">
      <dgm:prSet presAssocID="{FE26D7AC-6497-40EC-BA36-829C579047E2}" presName="sibTrans" presStyleCnt="0"/>
      <dgm:spPr/>
    </dgm:pt>
    <dgm:pt modelId="{263CF723-B0A7-491B-9A64-0FDA4D1AE2AB}" type="pres">
      <dgm:prSet presAssocID="{DC638D6E-52AB-4BCE-BE83-3AB866E23C3E}" presName="compNode" presStyleCnt="0"/>
      <dgm:spPr/>
    </dgm:pt>
    <dgm:pt modelId="{871BB903-575D-464E-BFCD-D1B72850D554}" type="pres">
      <dgm:prSet presAssocID="{DC638D6E-52AB-4BCE-BE83-3AB866E23C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BE87B28-6639-4949-B945-BC849590B4D7}" type="pres">
      <dgm:prSet presAssocID="{DC638D6E-52AB-4BCE-BE83-3AB866E23C3E}" presName="spaceRect" presStyleCnt="0"/>
      <dgm:spPr/>
    </dgm:pt>
    <dgm:pt modelId="{2CC8F4AF-DD06-44C6-BE21-169CF4230CF2}" type="pres">
      <dgm:prSet presAssocID="{DC638D6E-52AB-4BCE-BE83-3AB866E23C3E}" presName="textRect" presStyleLbl="revTx" presStyleIdx="2" presStyleCnt="4">
        <dgm:presLayoutVars>
          <dgm:chMax val="1"/>
          <dgm:chPref val="1"/>
        </dgm:presLayoutVars>
      </dgm:prSet>
      <dgm:spPr/>
    </dgm:pt>
    <dgm:pt modelId="{69F6B676-121F-4B29-8A14-7E53065CF4B9}" type="pres">
      <dgm:prSet presAssocID="{3637326C-2D35-4849-957B-B321BB4C59C4}" presName="sibTrans" presStyleCnt="0"/>
      <dgm:spPr/>
    </dgm:pt>
    <dgm:pt modelId="{DBDD827E-0B06-434E-8FE5-DEC859F5CF85}" type="pres">
      <dgm:prSet presAssocID="{2F6AC735-971C-4D20-B225-4FFCD53B9C72}" presName="compNode" presStyleCnt="0"/>
      <dgm:spPr/>
    </dgm:pt>
    <dgm:pt modelId="{178FABAB-D118-4555-8119-C924864F06EF}" type="pres">
      <dgm:prSet presAssocID="{2F6AC735-971C-4D20-B225-4FFCD53B9C7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A781FE8-7037-463B-BF95-EB153FAB5A7F}" type="pres">
      <dgm:prSet presAssocID="{2F6AC735-971C-4D20-B225-4FFCD53B9C72}" presName="spaceRect" presStyleCnt="0"/>
      <dgm:spPr/>
    </dgm:pt>
    <dgm:pt modelId="{91676C38-37E0-4FEC-BD68-DBE26DFEAE92}" type="pres">
      <dgm:prSet presAssocID="{2F6AC735-971C-4D20-B225-4FFCD53B9C7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A14809-863C-4C08-9561-E1AD4DC26C84}" srcId="{FE82AFBB-E0AB-494F-81C3-4537C5080089}" destId="{2F6AC735-971C-4D20-B225-4FFCD53B9C72}" srcOrd="3" destOrd="0" parTransId="{6CC31004-4120-44FD-BF4D-CAD408DA515D}" sibTransId="{A4A28DD3-3DDB-49DB-B71A-1B8B7B0404EC}"/>
    <dgm:cxn modelId="{AEC1911F-999E-42DA-9CD2-700D41337B6A}" type="presOf" srcId="{FE82AFBB-E0AB-494F-81C3-4537C5080089}" destId="{BA5B27E8-9289-4949-9316-8ACCE95FCAB8}" srcOrd="0" destOrd="0" presId="urn:microsoft.com/office/officeart/2018/2/layout/IconLabelList"/>
    <dgm:cxn modelId="{45AF9145-2755-4A86-9AA8-0AB0B3465C4C}" type="presOf" srcId="{2F6AC735-971C-4D20-B225-4FFCD53B9C72}" destId="{91676C38-37E0-4FEC-BD68-DBE26DFEAE92}" srcOrd="0" destOrd="0" presId="urn:microsoft.com/office/officeart/2018/2/layout/IconLabelList"/>
    <dgm:cxn modelId="{F819916E-453D-4981-B946-4D21715F3A1A}" type="presOf" srcId="{DC638D6E-52AB-4BCE-BE83-3AB866E23C3E}" destId="{2CC8F4AF-DD06-44C6-BE21-169CF4230CF2}" srcOrd="0" destOrd="0" presId="urn:microsoft.com/office/officeart/2018/2/layout/IconLabelList"/>
    <dgm:cxn modelId="{46A9E774-47AE-4F45-B36D-407D78616FFB}" srcId="{FE82AFBB-E0AB-494F-81C3-4537C5080089}" destId="{F0E2A95E-BBB6-42E8-B32F-43FA5886847E}" srcOrd="1" destOrd="0" parTransId="{05380375-3E22-469F-9F79-2F2159443ADD}" sibTransId="{FE26D7AC-6497-40EC-BA36-829C579047E2}"/>
    <dgm:cxn modelId="{296CA576-7BBD-4626-8BEA-3AC809A76757}" type="presOf" srcId="{F0E2A95E-BBB6-42E8-B32F-43FA5886847E}" destId="{5E7E73E9-8E9A-4B34-8C24-74F98C6C43C4}" srcOrd="0" destOrd="0" presId="urn:microsoft.com/office/officeart/2018/2/layout/IconLabelList"/>
    <dgm:cxn modelId="{65009385-E0B2-4A19-8066-3046A31492D6}" srcId="{FE82AFBB-E0AB-494F-81C3-4537C5080089}" destId="{8B88D230-3FBC-495E-A131-54E6BE87DDD7}" srcOrd="0" destOrd="0" parTransId="{80596851-338B-4515-8883-828061B9BDF2}" sibTransId="{290B2DA8-8DFD-48D6-AA3E-29450B3AACC9}"/>
    <dgm:cxn modelId="{36A52E96-350B-425B-BE44-D641784A4857}" srcId="{FE82AFBB-E0AB-494F-81C3-4537C5080089}" destId="{DC638D6E-52AB-4BCE-BE83-3AB866E23C3E}" srcOrd="2" destOrd="0" parTransId="{0576F4F6-FEAE-415E-A6D2-5196A4F8CB6B}" sibTransId="{3637326C-2D35-4849-957B-B321BB4C59C4}"/>
    <dgm:cxn modelId="{FE9B53DA-321C-4839-B144-D66DEE07B961}" type="presOf" srcId="{8B88D230-3FBC-495E-A131-54E6BE87DDD7}" destId="{4330F375-A85D-4D55-9C66-9B54BDA6AB3D}" srcOrd="0" destOrd="0" presId="urn:microsoft.com/office/officeart/2018/2/layout/IconLabelList"/>
    <dgm:cxn modelId="{D1FC2175-B782-4FF8-8A10-F4A327CF027B}" type="presParOf" srcId="{BA5B27E8-9289-4949-9316-8ACCE95FCAB8}" destId="{D14FDAB7-349D-4C36-ACC2-6F7C169CBB47}" srcOrd="0" destOrd="0" presId="urn:microsoft.com/office/officeart/2018/2/layout/IconLabelList"/>
    <dgm:cxn modelId="{71E6A35E-0441-4A69-8827-1268BCDAD851}" type="presParOf" srcId="{D14FDAB7-349D-4C36-ACC2-6F7C169CBB47}" destId="{30BE8936-C690-4820-9DC6-95DBF01DF286}" srcOrd="0" destOrd="0" presId="urn:microsoft.com/office/officeart/2018/2/layout/IconLabelList"/>
    <dgm:cxn modelId="{9EEF0A4A-F697-499B-836C-F507FC867C95}" type="presParOf" srcId="{D14FDAB7-349D-4C36-ACC2-6F7C169CBB47}" destId="{3474FED8-0407-45F1-AFE1-715488CD83C8}" srcOrd="1" destOrd="0" presId="urn:microsoft.com/office/officeart/2018/2/layout/IconLabelList"/>
    <dgm:cxn modelId="{F87A300B-2718-4D99-B1E8-5C6E9B6CC4E3}" type="presParOf" srcId="{D14FDAB7-349D-4C36-ACC2-6F7C169CBB47}" destId="{4330F375-A85D-4D55-9C66-9B54BDA6AB3D}" srcOrd="2" destOrd="0" presId="urn:microsoft.com/office/officeart/2018/2/layout/IconLabelList"/>
    <dgm:cxn modelId="{97A4BDAD-C556-4B68-B35C-2796A63AD1ED}" type="presParOf" srcId="{BA5B27E8-9289-4949-9316-8ACCE95FCAB8}" destId="{D22E210A-6C43-4729-925E-79F6638D0BD8}" srcOrd="1" destOrd="0" presId="urn:microsoft.com/office/officeart/2018/2/layout/IconLabelList"/>
    <dgm:cxn modelId="{00F7ACF5-03AE-4159-98D6-92D603B7DDAF}" type="presParOf" srcId="{BA5B27E8-9289-4949-9316-8ACCE95FCAB8}" destId="{39F1E394-2FF9-4512-9AB8-7708F7DDC83E}" srcOrd="2" destOrd="0" presId="urn:microsoft.com/office/officeart/2018/2/layout/IconLabelList"/>
    <dgm:cxn modelId="{92F34DE5-F175-407A-9FDB-8E7182FA545D}" type="presParOf" srcId="{39F1E394-2FF9-4512-9AB8-7708F7DDC83E}" destId="{B1D7F0BB-501C-43D5-AC45-FDDB87DA292F}" srcOrd="0" destOrd="0" presId="urn:microsoft.com/office/officeart/2018/2/layout/IconLabelList"/>
    <dgm:cxn modelId="{98E00FB9-6C4C-4742-BDB0-101CD06EBC6D}" type="presParOf" srcId="{39F1E394-2FF9-4512-9AB8-7708F7DDC83E}" destId="{594DAC11-3F29-4A21-AFE6-586DF62C0F91}" srcOrd="1" destOrd="0" presId="urn:microsoft.com/office/officeart/2018/2/layout/IconLabelList"/>
    <dgm:cxn modelId="{D45D7E1D-9F70-4977-BB38-370F015C3118}" type="presParOf" srcId="{39F1E394-2FF9-4512-9AB8-7708F7DDC83E}" destId="{5E7E73E9-8E9A-4B34-8C24-74F98C6C43C4}" srcOrd="2" destOrd="0" presId="urn:microsoft.com/office/officeart/2018/2/layout/IconLabelList"/>
    <dgm:cxn modelId="{1E29B8C9-EB69-4FFB-9D9A-BC5F77B772EF}" type="presParOf" srcId="{BA5B27E8-9289-4949-9316-8ACCE95FCAB8}" destId="{C7096A01-C6C7-4F45-A0B0-8386A43C1616}" srcOrd="3" destOrd="0" presId="urn:microsoft.com/office/officeart/2018/2/layout/IconLabelList"/>
    <dgm:cxn modelId="{90878080-9F06-4F48-9BBD-4E886FF64785}" type="presParOf" srcId="{BA5B27E8-9289-4949-9316-8ACCE95FCAB8}" destId="{263CF723-B0A7-491B-9A64-0FDA4D1AE2AB}" srcOrd="4" destOrd="0" presId="urn:microsoft.com/office/officeart/2018/2/layout/IconLabelList"/>
    <dgm:cxn modelId="{3D88741F-158A-48BD-A236-D060F5CA91C8}" type="presParOf" srcId="{263CF723-B0A7-491B-9A64-0FDA4D1AE2AB}" destId="{871BB903-575D-464E-BFCD-D1B72850D554}" srcOrd="0" destOrd="0" presId="urn:microsoft.com/office/officeart/2018/2/layout/IconLabelList"/>
    <dgm:cxn modelId="{0AADCD6F-77BE-4BD6-A1E6-1DE0B3153070}" type="presParOf" srcId="{263CF723-B0A7-491B-9A64-0FDA4D1AE2AB}" destId="{EBE87B28-6639-4949-B945-BC849590B4D7}" srcOrd="1" destOrd="0" presId="urn:microsoft.com/office/officeart/2018/2/layout/IconLabelList"/>
    <dgm:cxn modelId="{D79D4945-0304-4404-96F2-7A9281F403EB}" type="presParOf" srcId="{263CF723-B0A7-491B-9A64-0FDA4D1AE2AB}" destId="{2CC8F4AF-DD06-44C6-BE21-169CF4230CF2}" srcOrd="2" destOrd="0" presId="urn:microsoft.com/office/officeart/2018/2/layout/IconLabelList"/>
    <dgm:cxn modelId="{427B686D-45CE-4275-9106-661FAFA9AAD3}" type="presParOf" srcId="{BA5B27E8-9289-4949-9316-8ACCE95FCAB8}" destId="{69F6B676-121F-4B29-8A14-7E53065CF4B9}" srcOrd="5" destOrd="0" presId="urn:microsoft.com/office/officeart/2018/2/layout/IconLabelList"/>
    <dgm:cxn modelId="{DE20FAA1-FE21-4734-8ADE-983BF46D7D7A}" type="presParOf" srcId="{BA5B27E8-9289-4949-9316-8ACCE95FCAB8}" destId="{DBDD827E-0B06-434E-8FE5-DEC859F5CF85}" srcOrd="6" destOrd="0" presId="urn:microsoft.com/office/officeart/2018/2/layout/IconLabelList"/>
    <dgm:cxn modelId="{41DBCD78-DB49-4E9C-84C9-FDB95FD8BD6D}" type="presParOf" srcId="{DBDD827E-0B06-434E-8FE5-DEC859F5CF85}" destId="{178FABAB-D118-4555-8119-C924864F06EF}" srcOrd="0" destOrd="0" presId="urn:microsoft.com/office/officeart/2018/2/layout/IconLabelList"/>
    <dgm:cxn modelId="{9DCE20E8-2F21-4950-8111-F6D7BA25B67D}" type="presParOf" srcId="{DBDD827E-0B06-434E-8FE5-DEC859F5CF85}" destId="{EA781FE8-7037-463B-BF95-EB153FAB5A7F}" srcOrd="1" destOrd="0" presId="urn:microsoft.com/office/officeart/2018/2/layout/IconLabelList"/>
    <dgm:cxn modelId="{E659F2C0-5395-4FAE-BEC4-FAD651FB1469}" type="presParOf" srcId="{DBDD827E-0B06-434E-8FE5-DEC859F5CF85}" destId="{91676C38-37E0-4FEC-BD68-DBE26DFEAE9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667C4-8770-412A-85B9-9EBCF8B8DE4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340E34-ECBF-4678-824E-73A0ECAF2B0C}">
      <dgm:prSet/>
      <dgm:spPr/>
      <dgm:t>
        <a:bodyPr/>
        <a:lstStyle/>
        <a:p>
          <a:r>
            <a:rPr lang="en-GB" dirty="0"/>
            <a:t>Exploring alternative system options </a:t>
          </a:r>
          <a:endParaRPr lang="en-US" dirty="0"/>
        </a:p>
      </dgm:t>
    </dgm:pt>
    <dgm:pt modelId="{9EF837FF-D08E-4F9F-910A-2D11E82141F9}" type="parTrans" cxnId="{7B7DDE17-214D-42F4-BF00-0476970212D2}">
      <dgm:prSet/>
      <dgm:spPr/>
      <dgm:t>
        <a:bodyPr/>
        <a:lstStyle/>
        <a:p>
          <a:endParaRPr lang="en-US"/>
        </a:p>
      </dgm:t>
    </dgm:pt>
    <dgm:pt modelId="{CB87B7C0-3EFC-4B10-BA60-109EC65A6B9B}" type="sibTrans" cxnId="{7B7DDE17-214D-42F4-BF00-0476970212D2}">
      <dgm:prSet/>
      <dgm:spPr/>
      <dgm:t>
        <a:bodyPr/>
        <a:lstStyle/>
        <a:p>
          <a:endParaRPr lang="en-US"/>
        </a:p>
      </dgm:t>
    </dgm:pt>
    <dgm:pt modelId="{D2C6E39D-8217-4852-ACD3-6AF774B24170}">
      <dgm:prSet/>
      <dgm:spPr/>
      <dgm:t>
        <a:bodyPr/>
        <a:lstStyle/>
        <a:p>
          <a:r>
            <a:rPr lang="en-GB" b="1"/>
            <a:t>1. </a:t>
          </a:r>
          <a:r>
            <a:rPr lang="en-GB" b="0"/>
            <a:t>C</a:t>
          </a:r>
          <a:r>
            <a:rPr lang="en-GB"/>
            <a:t>omplete re-build of current system on new platform</a:t>
          </a:r>
          <a:endParaRPr lang="en-US"/>
        </a:p>
      </dgm:t>
    </dgm:pt>
    <dgm:pt modelId="{846B2B9D-FBBE-40AA-9553-BA2791E6D7CB}" type="parTrans" cxnId="{83279924-CF9E-4663-AA4C-8D124C817407}">
      <dgm:prSet/>
      <dgm:spPr/>
      <dgm:t>
        <a:bodyPr/>
        <a:lstStyle/>
        <a:p>
          <a:endParaRPr lang="en-US"/>
        </a:p>
      </dgm:t>
    </dgm:pt>
    <dgm:pt modelId="{D3ED108D-5138-4273-B288-AB6764585C90}" type="sibTrans" cxnId="{83279924-CF9E-4663-AA4C-8D124C817407}">
      <dgm:prSet/>
      <dgm:spPr/>
      <dgm:t>
        <a:bodyPr/>
        <a:lstStyle/>
        <a:p>
          <a:endParaRPr lang="en-US"/>
        </a:p>
      </dgm:t>
    </dgm:pt>
    <dgm:pt modelId="{113E4F36-E354-4720-B9BA-0FD8B97241BD}">
      <dgm:prSet/>
      <dgm:spPr/>
      <dgm:t>
        <a:bodyPr/>
        <a:lstStyle/>
        <a:p>
          <a:r>
            <a:rPr lang="en-GB" b="1"/>
            <a:t>2. </a:t>
          </a:r>
          <a:r>
            <a:rPr lang="en-GB">
              <a:latin typeface="Aptos Display" panose="02110004020202020204"/>
            </a:rPr>
            <a:t>Procure</a:t>
          </a:r>
          <a:r>
            <a:rPr lang="en-GB"/>
            <a:t> new system supplier</a:t>
          </a:r>
          <a:endParaRPr lang="en-US"/>
        </a:p>
      </dgm:t>
    </dgm:pt>
    <dgm:pt modelId="{BD8550BC-D969-456D-AC72-B50EF2820033}" type="parTrans" cxnId="{E59374D5-7545-4828-9B94-D663A1D36ADB}">
      <dgm:prSet/>
      <dgm:spPr/>
      <dgm:t>
        <a:bodyPr/>
        <a:lstStyle/>
        <a:p>
          <a:endParaRPr lang="en-US"/>
        </a:p>
      </dgm:t>
    </dgm:pt>
    <dgm:pt modelId="{76F0755C-15D6-4575-8CF7-5A2DCAEF39AD}" type="sibTrans" cxnId="{E59374D5-7545-4828-9B94-D663A1D36ADB}">
      <dgm:prSet/>
      <dgm:spPr/>
      <dgm:t>
        <a:bodyPr/>
        <a:lstStyle/>
        <a:p>
          <a:endParaRPr lang="en-US"/>
        </a:p>
      </dgm:t>
    </dgm:pt>
    <dgm:pt modelId="{096A780A-1727-4102-BA21-D559C42CC269}">
      <dgm:prSet/>
      <dgm:spPr/>
      <dgm:t>
        <a:bodyPr/>
        <a:lstStyle/>
        <a:p>
          <a:r>
            <a:rPr lang="en-GB" dirty="0"/>
            <a:t>Both options presented risk, both costly and uncertainty to provide assurance will meet all user needs (parents, schools and LA) </a:t>
          </a:r>
          <a:endParaRPr lang="en-US" dirty="0"/>
        </a:p>
      </dgm:t>
    </dgm:pt>
    <dgm:pt modelId="{3EF78CC9-3BDE-4BEA-AE6C-524A1852CDDA}" type="parTrans" cxnId="{0C045F1D-BC25-495C-A7AB-9D5D6604901D}">
      <dgm:prSet/>
      <dgm:spPr/>
      <dgm:t>
        <a:bodyPr/>
        <a:lstStyle/>
        <a:p>
          <a:endParaRPr lang="en-US"/>
        </a:p>
      </dgm:t>
    </dgm:pt>
    <dgm:pt modelId="{0789C75F-A448-460C-9E3D-859DF044C345}" type="sibTrans" cxnId="{0C045F1D-BC25-495C-A7AB-9D5D6604901D}">
      <dgm:prSet/>
      <dgm:spPr/>
      <dgm:t>
        <a:bodyPr/>
        <a:lstStyle/>
        <a:p>
          <a:endParaRPr lang="en-US"/>
        </a:p>
      </dgm:t>
    </dgm:pt>
    <dgm:pt modelId="{6F7B35AC-DF9A-4195-B422-C222ECC07F28}" type="pres">
      <dgm:prSet presAssocID="{9F5667C4-8770-412A-85B9-9EBCF8B8DE48}" presName="Name0" presStyleCnt="0">
        <dgm:presLayoutVars>
          <dgm:dir/>
          <dgm:animLvl val="lvl"/>
          <dgm:resizeHandles val="exact"/>
        </dgm:presLayoutVars>
      </dgm:prSet>
      <dgm:spPr/>
    </dgm:pt>
    <dgm:pt modelId="{8D0C86A7-3804-4E03-B4AE-6DDCF55B2FEF}" type="pres">
      <dgm:prSet presAssocID="{096A780A-1727-4102-BA21-D559C42CC269}" presName="boxAndChildren" presStyleCnt="0"/>
      <dgm:spPr/>
    </dgm:pt>
    <dgm:pt modelId="{FF29CFFE-E79F-4952-A0F4-B19F0871640D}" type="pres">
      <dgm:prSet presAssocID="{096A780A-1727-4102-BA21-D559C42CC269}" presName="parentTextBox" presStyleLbl="node1" presStyleIdx="0" presStyleCnt="2"/>
      <dgm:spPr/>
    </dgm:pt>
    <dgm:pt modelId="{991BDEAB-B19E-469E-B26A-EF8CE282986E}" type="pres">
      <dgm:prSet presAssocID="{CB87B7C0-3EFC-4B10-BA60-109EC65A6B9B}" presName="sp" presStyleCnt="0"/>
      <dgm:spPr/>
    </dgm:pt>
    <dgm:pt modelId="{686BB890-D4DF-48E1-AEBA-9C0819A8DA0E}" type="pres">
      <dgm:prSet presAssocID="{46340E34-ECBF-4678-824E-73A0ECAF2B0C}" presName="arrowAndChildren" presStyleCnt="0"/>
      <dgm:spPr/>
    </dgm:pt>
    <dgm:pt modelId="{036A3163-9BF7-4A12-8F58-61DB1D72B349}" type="pres">
      <dgm:prSet presAssocID="{46340E34-ECBF-4678-824E-73A0ECAF2B0C}" presName="parentTextArrow" presStyleLbl="node1" presStyleIdx="0" presStyleCnt="2"/>
      <dgm:spPr/>
    </dgm:pt>
    <dgm:pt modelId="{F2E448AD-0B1D-4DFF-9C5E-4DB30CCEA7D0}" type="pres">
      <dgm:prSet presAssocID="{46340E34-ECBF-4678-824E-73A0ECAF2B0C}" presName="arrow" presStyleLbl="node1" presStyleIdx="1" presStyleCnt="2"/>
      <dgm:spPr/>
    </dgm:pt>
    <dgm:pt modelId="{076361E2-D0AF-4038-A596-B2190DC59194}" type="pres">
      <dgm:prSet presAssocID="{46340E34-ECBF-4678-824E-73A0ECAF2B0C}" presName="descendantArrow" presStyleCnt="0"/>
      <dgm:spPr/>
    </dgm:pt>
    <dgm:pt modelId="{B939573B-BAD6-4C24-BC7E-4A948AE0B7FD}" type="pres">
      <dgm:prSet presAssocID="{D2C6E39D-8217-4852-ACD3-6AF774B24170}" presName="childTextArrow" presStyleLbl="fgAccFollowNode1" presStyleIdx="0" presStyleCnt="2">
        <dgm:presLayoutVars>
          <dgm:bulletEnabled val="1"/>
        </dgm:presLayoutVars>
      </dgm:prSet>
      <dgm:spPr/>
    </dgm:pt>
    <dgm:pt modelId="{C3904E6D-0A7F-42FE-AC23-6CA401D56A1F}" type="pres">
      <dgm:prSet presAssocID="{113E4F36-E354-4720-B9BA-0FD8B97241BD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CE673E0C-B430-4C59-8D83-6AD3F1042A10}" type="presOf" srcId="{113E4F36-E354-4720-B9BA-0FD8B97241BD}" destId="{C3904E6D-0A7F-42FE-AC23-6CA401D56A1F}" srcOrd="0" destOrd="0" presId="urn:microsoft.com/office/officeart/2005/8/layout/process4"/>
    <dgm:cxn modelId="{3DEFB80D-B24A-44CF-A985-DCB797F51960}" type="presOf" srcId="{9F5667C4-8770-412A-85B9-9EBCF8B8DE48}" destId="{6F7B35AC-DF9A-4195-B422-C222ECC07F28}" srcOrd="0" destOrd="0" presId="urn:microsoft.com/office/officeart/2005/8/layout/process4"/>
    <dgm:cxn modelId="{969A3913-E2EB-4646-AC1F-C1199F25E606}" type="presOf" srcId="{096A780A-1727-4102-BA21-D559C42CC269}" destId="{FF29CFFE-E79F-4952-A0F4-B19F0871640D}" srcOrd="0" destOrd="0" presId="urn:microsoft.com/office/officeart/2005/8/layout/process4"/>
    <dgm:cxn modelId="{7B7DDE17-214D-42F4-BF00-0476970212D2}" srcId="{9F5667C4-8770-412A-85B9-9EBCF8B8DE48}" destId="{46340E34-ECBF-4678-824E-73A0ECAF2B0C}" srcOrd="0" destOrd="0" parTransId="{9EF837FF-D08E-4F9F-910A-2D11E82141F9}" sibTransId="{CB87B7C0-3EFC-4B10-BA60-109EC65A6B9B}"/>
    <dgm:cxn modelId="{0C045F1D-BC25-495C-A7AB-9D5D6604901D}" srcId="{9F5667C4-8770-412A-85B9-9EBCF8B8DE48}" destId="{096A780A-1727-4102-BA21-D559C42CC269}" srcOrd="1" destOrd="0" parTransId="{3EF78CC9-3BDE-4BEA-AE6C-524A1852CDDA}" sibTransId="{0789C75F-A448-460C-9E3D-859DF044C345}"/>
    <dgm:cxn modelId="{83279924-CF9E-4663-AA4C-8D124C817407}" srcId="{46340E34-ECBF-4678-824E-73A0ECAF2B0C}" destId="{D2C6E39D-8217-4852-ACD3-6AF774B24170}" srcOrd="0" destOrd="0" parTransId="{846B2B9D-FBBE-40AA-9553-BA2791E6D7CB}" sibTransId="{D3ED108D-5138-4273-B288-AB6764585C90}"/>
    <dgm:cxn modelId="{59942567-44D2-43C4-8CB1-819F77BCD6D8}" type="presOf" srcId="{46340E34-ECBF-4678-824E-73A0ECAF2B0C}" destId="{036A3163-9BF7-4A12-8F58-61DB1D72B349}" srcOrd="0" destOrd="0" presId="urn:microsoft.com/office/officeart/2005/8/layout/process4"/>
    <dgm:cxn modelId="{3CFE5AB2-F4E1-41C5-9DE9-F5E196715266}" type="presOf" srcId="{D2C6E39D-8217-4852-ACD3-6AF774B24170}" destId="{B939573B-BAD6-4C24-BC7E-4A948AE0B7FD}" srcOrd="0" destOrd="0" presId="urn:microsoft.com/office/officeart/2005/8/layout/process4"/>
    <dgm:cxn modelId="{E59374D5-7545-4828-9B94-D663A1D36ADB}" srcId="{46340E34-ECBF-4678-824E-73A0ECAF2B0C}" destId="{113E4F36-E354-4720-B9BA-0FD8B97241BD}" srcOrd="1" destOrd="0" parTransId="{BD8550BC-D969-456D-AC72-B50EF2820033}" sibTransId="{76F0755C-15D6-4575-8CF7-5A2DCAEF39AD}"/>
    <dgm:cxn modelId="{791BF5EC-1481-4F5A-9324-B393B7567CA1}" type="presOf" srcId="{46340E34-ECBF-4678-824E-73A0ECAF2B0C}" destId="{F2E448AD-0B1D-4DFF-9C5E-4DB30CCEA7D0}" srcOrd="1" destOrd="0" presId="urn:microsoft.com/office/officeart/2005/8/layout/process4"/>
    <dgm:cxn modelId="{CA1A9EE1-5C82-48E5-B3B8-43A96A8B3986}" type="presParOf" srcId="{6F7B35AC-DF9A-4195-B422-C222ECC07F28}" destId="{8D0C86A7-3804-4E03-B4AE-6DDCF55B2FEF}" srcOrd="0" destOrd="0" presId="urn:microsoft.com/office/officeart/2005/8/layout/process4"/>
    <dgm:cxn modelId="{30C9B8B1-68D0-4B8B-BA3E-AF8D8AB013AD}" type="presParOf" srcId="{8D0C86A7-3804-4E03-B4AE-6DDCF55B2FEF}" destId="{FF29CFFE-E79F-4952-A0F4-B19F0871640D}" srcOrd="0" destOrd="0" presId="urn:microsoft.com/office/officeart/2005/8/layout/process4"/>
    <dgm:cxn modelId="{95BE2428-D1DE-4A3D-ABAA-EFBD004E94D1}" type="presParOf" srcId="{6F7B35AC-DF9A-4195-B422-C222ECC07F28}" destId="{991BDEAB-B19E-469E-B26A-EF8CE282986E}" srcOrd="1" destOrd="0" presId="urn:microsoft.com/office/officeart/2005/8/layout/process4"/>
    <dgm:cxn modelId="{CBD77414-F85F-4633-BF57-DD8E8CD9DCBD}" type="presParOf" srcId="{6F7B35AC-DF9A-4195-B422-C222ECC07F28}" destId="{686BB890-D4DF-48E1-AEBA-9C0819A8DA0E}" srcOrd="2" destOrd="0" presId="urn:microsoft.com/office/officeart/2005/8/layout/process4"/>
    <dgm:cxn modelId="{E7D2B241-39B2-4BEE-9A56-1A0E696E3596}" type="presParOf" srcId="{686BB890-D4DF-48E1-AEBA-9C0819A8DA0E}" destId="{036A3163-9BF7-4A12-8F58-61DB1D72B349}" srcOrd="0" destOrd="0" presId="urn:microsoft.com/office/officeart/2005/8/layout/process4"/>
    <dgm:cxn modelId="{10A058E5-CCFC-4139-A159-8E13BB8AB003}" type="presParOf" srcId="{686BB890-D4DF-48E1-AEBA-9C0819A8DA0E}" destId="{F2E448AD-0B1D-4DFF-9C5E-4DB30CCEA7D0}" srcOrd="1" destOrd="0" presId="urn:microsoft.com/office/officeart/2005/8/layout/process4"/>
    <dgm:cxn modelId="{E2DA6D82-0261-459C-A0E9-932175DD91AF}" type="presParOf" srcId="{686BB890-D4DF-48E1-AEBA-9C0819A8DA0E}" destId="{076361E2-D0AF-4038-A596-B2190DC59194}" srcOrd="2" destOrd="0" presId="urn:microsoft.com/office/officeart/2005/8/layout/process4"/>
    <dgm:cxn modelId="{B3414D09-8515-40D6-A71D-623DCB5CA8E5}" type="presParOf" srcId="{076361E2-D0AF-4038-A596-B2190DC59194}" destId="{B939573B-BAD6-4C24-BC7E-4A948AE0B7FD}" srcOrd="0" destOrd="0" presId="urn:microsoft.com/office/officeart/2005/8/layout/process4"/>
    <dgm:cxn modelId="{858D1819-48BC-45D9-A82E-9BF732CB9AF2}" type="presParOf" srcId="{076361E2-D0AF-4038-A596-B2190DC59194}" destId="{C3904E6D-0A7F-42FE-AC23-6CA401D56A1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74C06-E5A6-43DF-ACF8-56048C7DEB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98FF45-BC69-44DD-BDBA-6325B736CD97}">
      <dgm:prSet/>
      <dgm:spPr/>
      <dgm:t>
        <a:bodyPr/>
        <a:lstStyle/>
        <a:p>
          <a:pPr>
            <a:defRPr b="1"/>
          </a:pPr>
          <a:r>
            <a:rPr lang="en-US"/>
            <a:t>Jan. 2025</a:t>
          </a:r>
        </a:p>
      </dgm:t>
    </dgm:pt>
    <dgm:pt modelId="{F995A1BE-A988-4971-80DE-29BA389A719E}" type="parTrans" cxnId="{17A1EAF8-FBDB-42A0-995C-4800C60FC2AE}">
      <dgm:prSet/>
      <dgm:spPr/>
      <dgm:t>
        <a:bodyPr/>
        <a:lstStyle/>
        <a:p>
          <a:endParaRPr lang="en-US"/>
        </a:p>
      </dgm:t>
    </dgm:pt>
    <dgm:pt modelId="{6BAA448E-3E9E-4661-B98A-9FF00F636800}" type="sibTrans" cxnId="{17A1EAF8-FBDB-42A0-995C-4800C60FC2AE}">
      <dgm:prSet/>
      <dgm:spPr/>
      <dgm:t>
        <a:bodyPr/>
        <a:lstStyle/>
        <a:p>
          <a:endParaRPr lang="en-US"/>
        </a:p>
      </dgm:t>
    </dgm:pt>
    <dgm:pt modelId="{81E771BB-1071-4D2B-B8E4-280A1EA7D1D9}">
      <dgm:prSet/>
      <dgm:spPr/>
      <dgm:t>
        <a:bodyPr/>
        <a:lstStyle/>
        <a:p>
          <a:r>
            <a:rPr lang="en-US" dirty="0"/>
            <a:t>Briefed the business management group on plans to move to new DfE hosted national Free School Meals checking system.</a:t>
          </a:r>
        </a:p>
      </dgm:t>
    </dgm:pt>
    <dgm:pt modelId="{8B9E951A-8F15-4527-AEEF-2DA5F46907C7}" type="parTrans" cxnId="{766E1D6E-D853-48FD-B141-989A709DA382}">
      <dgm:prSet/>
      <dgm:spPr/>
      <dgm:t>
        <a:bodyPr/>
        <a:lstStyle/>
        <a:p>
          <a:endParaRPr lang="en-US"/>
        </a:p>
      </dgm:t>
    </dgm:pt>
    <dgm:pt modelId="{FAAA6F9E-C870-4881-A06A-5EEE15450B6E}" type="sibTrans" cxnId="{766E1D6E-D853-48FD-B141-989A709DA382}">
      <dgm:prSet/>
      <dgm:spPr/>
      <dgm:t>
        <a:bodyPr/>
        <a:lstStyle/>
        <a:p>
          <a:endParaRPr lang="en-US"/>
        </a:p>
      </dgm:t>
    </dgm:pt>
    <dgm:pt modelId="{689984FC-D8AC-4845-851B-19AD97B88ED2}">
      <dgm:prSet/>
      <dgm:spPr/>
      <dgm:t>
        <a:bodyPr/>
        <a:lstStyle/>
        <a:p>
          <a:pPr>
            <a:defRPr b="1"/>
          </a:pPr>
          <a:r>
            <a:rPr lang="en-US"/>
            <a:t>Feb</a:t>
          </a:r>
        </a:p>
      </dgm:t>
    </dgm:pt>
    <dgm:pt modelId="{40C8D6AF-B427-4E97-80AE-0C8F07EBDC6E}" type="parTrans" cxnId="{BBC4CF64-4B60-4270-9582-4C61868F3766}">
      <dgm:prSet/>
      <dgm:spPr/>
      <dgm:t>
        <a:bodyPr/>
        <a:lstStyle/>
        <a:p>
          <a:endParaRPr lang="en-US"/>
        </a:p>
      </dgm:t>
    </dgm:pt>
    <dgm:pt modelId="{684B4D02-0490-4BB2-9A8B-FECAC5EA2760}" type="sibTrans" cxnId="{BBC4CF64-4B60-4270-9582-4C61868F3766}">
      <dgm:prSet/>
      <dgm:spPr/>
      <dgm:t>
        <a:bodyPr/>
        <a:lstStyle/>
        <a:p>
          <a:endParaRPr lang="en-US"/>
        </a:p>
      </dgm:t>
    </dgm:pt>
    <dgm:pt modelId="{6A295DB1-F539-4C68-80C1-91DCE65A30AD}">
      <dgm:prSet/>
      <dgm:spPr/>
      <dgm:t>
        <a:bodyPr/>
        <a:lstStyle/>
        <a:p>
          <a:r>
            <a:rPr lang="en-US" dirty="0"/>
            <a:t>35 schools signed up as Early Adopters</a:t>
          </a:r>
        </a:p>
      </dgm:t>
    </dgm:pt>
    <dgm:pt modelId="{C8B85967-3FC8-4EAB-8AA1-DFA0A2104279}" type="parTrans" cxnId="{C985A36D-062B-4256-883D-E0249EE536CC}">
      <dgm:prSet/>
      <dgm:spPr/>
      <dgm:t>
        <a:bodyPr/>
        <a:lstStyle/>
        <a:p>
          <a:endParaRPr lang="en-US"/>
        </a:p>
      </dgm:t>
    </dgm:pt>
    <dgm:pt modelId="{318727D1-8458-4227-AEFD-1B20902C96DE}" type="sibTrans" cxnId="{C985A36D-062B-4256-883D-E0249EE536CC}">
      <dgm:prSet/>
      <dgm:spPr/>
      <dgm:t>
        <a:bodyPr/>
        <a:lstStyle/>
        <a:p>
          <a:endParaRPr lang="en-US"/>
        </a:p>
      </dgm:t>
    </dgm:pt>
    <dgm:pt modelId="{9C6EE4AC-DCED-4042-B962-71C62598EC71}">
      <dgm:prSet/>
      <dgm:spPr/>
      <dgm:t>
        <a:bodyPr/>
        <a:lstStyle/>
        <a:p>
          <a:pPr>
            <a:defRPr b="1"/>
          </a:pPr>
          <a:r>
            <a:rPr lang="en-US"/>
            <a:t>Mar.–June</a:t>
          </a:r>
        </a:p>
      </dgm:t>
    </dgm:pt>
    <dgm:pt modelId="{C8B952DA-5F5B-4037-B2DB-A07F2EBE6BC2}" type="parTrans" cxnId="{060C3080-0E78-4D96-8756-6889A7BA8FE0}">
      <dgm:prSet/>
      <dgm:spPr/>
      <dgm:t>
        <a:bodyPr/>
        <a:lstStyle/>
        <a:p>
          <a:endParaRPr lang="en-US"/>
        </a:p>
      </dgm:t>
    </dgm:pt>
    <dgm:pt modelId="{6CB9FC9A-14D0-4F85-BC8E-3B12B5BE0A64}" type="sibTrans" cxnId="{060C3080-0E78-4D96-8756-6889A7BA8FE0}">
      <dgm:prSet/>
      <dgm:spPr/>
      <dgm:t>
        <a:bodyPr/>
        <a:lstStyle/>
        <a:p>
          <a:endParaRPr lang="en-US"/>
        </a:p>
      </dgm:t>
    </dgm:pt>
    <dgm:pt modelId="{5A23B879-05C7-40F1-A13D-5C83D5A031E4}">
      <dgm:prSet/>
      <dgm:spPr/>
      <dgm:t>
        <a:bodyPr/>
        <a:lstStyle/>
        <a:p>
          <a:r>
            <a:rPr lang="en-US" b="1" dirty="0"/>
            <a:t>Collaborative working: </a:t>
          </a:r>
        </a:p>
        <a:p>
          <a:r>
            <a:rPr lang="en-US" dirty="0"/>
            <a:t>Schools, LA and DfE developed system fit for purpose</a:t>
          </a:r>
        </a:p>
      </dgm:t>
    </dgm:pt>
    <dgm:pt modelId="{AEC20C96-597F-4739-B8DA-81629635731E}" type="parTrans" cxnId="{50492A34-2A88-4E97-8A85-20A0FD9CF12D}">
      <dgm:prSet/>
      <dgm:spPr/>
      <dgm:t>
        <a:bodyPr/>
        <a:lstStyle/>
        <a:p>
          <a:endParaRPr lang="en-US"/>
        </a:p>
      </dgm:t>
    </dgm:pt>
    <dgm:pt modelId="{8CB3525F-89CA-45A5-8AEA-619F0F60AA18}" type="sibTrans" cxnId="{50492A34-2A88-4E97-8A85-20A0FD9CF12D}">
      <dgm:prSet/>
      <dgm:spPr/>
      <dgm:t>
        <a:bodyPr/>
        <a:lstStyle/>
        <a:p>
          <a:endParaRPr lang="en-US"/>
        </a:p>
      </dgm:t>
    </dgm:pt>
    <dgm:pt modelId="{0EA83F05-2AAC-4EB5-939F-2429BBF9F968}">
      <dgm:prSet/>
      <dgm:spPr/>
      <dgm:t>
        <a:bodyPr/>
        <a:lstStyle/>
        <a:p>
          <a:pPr>
            <a:defRPr b="1"/>
          </a:pPr>
          <a:r>
            <a:rPr lang="en-US"/>
            <a:t>July</a:t>
          </a:r>
        </a:p>
      </dgm:t>
    </dgm:pt>
    <dgm:pt modelId="{AE3219A6-529A-49AE-9DD1-354F8AAA9F06}" type="parTrans" cxnId="{787206BC-5B4D-4263-B2D0-D0A11C4DC4BF}">
      <dgm:prSet/>
      <dgm:spPr/>
      <dgm:t>
        <a:bodyPr/>
        <a:lstStyle/>
        <a:p>
          <a:endParaRPr lang="en-US"/>
        </a:p>
      </dgm:t>
    </dgm:pt>
    <dgm:pt modelId="{48A5B7C7-DC44-48DC-A473-C60C9AE14B3E}" type="sibTrans" cxnId="{787206BC-5B4D-4263-B2D0-D0A11C4DC4BF}">
      <dgm:prSet/>
      <dgm:spPr/>
      <dgm:t>
        <a:bodyPr/>
        <a:lstStyle/>
        <a:p>
          <a:endParaRPr lang="en-US"/>
        </a:p>
      </dgm:t>
    </dgm:pt>
    <dgm:pt modelId="{B0621214-0FBA-4221-909C-D4086023BBC3}">
      <dgm:prSet/>
      <dgm:spPr/>
      <dgm:t>
        <a:bodyPr/>
        <a:lstStyle/>
        <a:p>
          <a:r>
            <a:rPr lang="en-US"/>
            <a:t>User acceptance testing (new applications)</a:t>
          </a:r>
        </a:p>
      </dgm:t>
    </dgm:pt>
    <dgm:pt modelId="{6FCA8BEF-A3DE-4BEE-8AD8-96D4A77ACDF9}" type="parTrans" cxnId="{AFC12CDB-0822-4C27-A0DC-E254790A101D}">
      <dgm:prSet/>
      <dgm:spPr/>
      <dgm:t>
        <a:bodyPr/>
        <a:lstStyle/>
        <a:p>
          <a:endParaRPr lang="en-US"/>
        </a:p>
      </dgm:t>
    </dgm:pt>
    <dgm:pt modelId="{8419BE6D-9F60-422E-A1DE-66FD95F5D5F1}" type="sibTrans" cxnId="{AFC12CDB-0822-4C27-A0DC-E254790A101D}">
      <dgm:prSet/>
      <dgm:spPr/>
      <dgm:t>
        <a:bodyPr/>
        <a:lstStyle/>
        <a:p>
          <a:endParaRPr lang="en-US"/>
        </a:p>
      </dgm:t>
    </dgm:pt>
    <dgm:pt modelId="{BF08E463-A1FF-4FBB-A421-08F90868C4DA}">
      <dgm:prSet/>
      <dgm:spPr/>
      <dgm:t>
        <a:bodyPr/>
        <a:lstStyle/>
        <a:p>
          <a:pPr>
            <a:defRPr b="1"/>
          </a:pPr>
          <a:r>
            <a:rPr lang="en-US"/>
            <a:t>Aug</a:t>
          </a:r>
        </a:p>
      </dgm:t>
    </dgm:pt>
    <dgm:pt modelId="{9AB77F94-855A-433A-8621-E8AA8BF9FEE9}" type="parTrans" cxnId="{12E15DC3-98EC-4DAD-9BBB-07F9457CE67E}">
      <dgm:prSet/>
      <dgm:spPr/>
      <dgm:t>
        <a:bodyPr/>
        <a:lstStyle/>
        <a:p>
          <a:endParaRPr lang="en-US"/>
        </a:p>
      </dgm:t>
    </dgm:pt>
    <dgm:pt modelId="{F5470D6E-4C59-4DE0-9477-8FE4C38FCEF4}" type="sibTrans" cxnId="{12E15DC3-98EC-4DAD-9BBB-07F9457CE67E}">
      <dgm:prSet/>
      <dgm:spPr/>
      <dgm:t>
        <a:bodyPr/>
        <a:lstStyle/>
        <a:p>
          <a:endParaRPr lang="en-US"/>
        </a:p>
      </dgm:t>
    </dgm:pt>
    <dgm:pt modelId="{C2AB4650-93F6-44AA-9995-077A08B95699}">
      <dgm:prSet/>
      <dgm:spPr/>
      <dgm:t>
        <a:bodyPr/>
        <a:lstStyle/>
        <a:p>
          <a:r>
            <a:rPr lang="en-US"/>
            <a:t>All currently eligible pupils migrated from old system to new</a:t>
          </a:r>
        </a:p>
      </dgm:t>
    </dgm:pt>
    <dgm:pt modelId="{3468C9EB-3FA5-43D5-BECF-663A362EFCB6}" type="parTrans" cxnId="{4DB5AC7A-9488-47B4-A977-C830BCA7B26A}">
      <dgm:prSet/>
      <dgm:spPr/>
      <dgm:t>
        <a:bodyPr/>
        <a:lstStyle/>
        <a:p>
          <a:endParaRPr lang="en-US"/>
        </a:p>
      </dgm:t>
    </dgm:pt>
    <dgm:pt modelId="{9D21AA45-2E9D-4DEF-8FEB-A5B8FDDED6B1}" type="sibTrans" cxnId="{4DB5AC7A-9488-47B4-A977-C830BCA7B26A}">
      <dgm:prSet/>
      <dgm:spPr/>
      <dgm:t>
        <a:bodyPr/>
        <a:lstStyle/>
        <a:p>
          <a:endParaRPr lang="en-US"/>
        </a:p>
      </dgm:t>
    </dgm:pt>
    <dgm:pt modelId="{D911923B-723A-4837-AE9D-00AB6116519B}">
      <dgm:prSet/>
      <dgm:spPr/>
      <dgm:t>
        <a:bodyPr/>
        <a:lstStyle/>
        <a:p>
          <a:pPr>
            <a:defRPr b="1"/>
          </a:pPr>
          <a:r>
            <a:rPr lang="en-US"/>
            <a:t>Sep.–Oct.</a:t>
          </a:r>
        </a:p>
      </dgm:t>
    </dgm:pt>
    <dgm:pt modelId="{68CF4925-4EA7-42E8-B179-5303BBE983A5}" type="parTrans" cxnId="{37BE8389-9BD5-4886-99E5-D7716802CEF6}">
      <dgm:prSet/>
      <dgm:spPr/>
      <dgm:t>
        <a:bodyPr/>
        <a:lstStyle/>
        <a:p>
          <a:endParaRPr lang="en-US"/>
        </a:p>
      </dgm:t>
    </dgm:pt>
    <dgm:pt modelId="{9E5562DB-A743-4601-ACE5-47C0F4728221}" type="sibTrans" cxnId="{37BE8389-9BD5-4886-99E5-D7716802CEF6}">
      <dgm:prSet/>
      <dgm:spPr/>
      <dgm:t>
        <a:bodyPr/>
        <a:lstStyle/>
        <a:p>
          <a:endParaRPr lang="en-US"/>
        </a:p>
      </dgm:t>
    </dgm:pt>
    <dgm:pt modelId="{647E8985-4B92-4B96-8985-04A969CE5B18}">
      <dgm:prSet/>
      <dgm:spPr/>
      <dgm:t>
        <a:bodyPr/>
        <a:lstStyle/>
        <a:p>
          <a:r>
            <a:rPr lang="en-US"/>
            <a:t>Inform all HCC schools (Y3+) of move to new system (Need to sign up)</a:t>
          </a:r>
        </a:p>
      </dgm:t>
    </dgm:pt>
    <dgm:pt modelId="{94515DB6-AB5D-4FFA-8BED-345FDC548E47}" type="parTrans" cxnId="{F2C189C6-6D21-405B-BA49-AF964FAF3BF8}">
      <dgm:prSet/>
      <dgm:spPr/>
      <dgm:t>
        <a:bodyPr/>
        <a:lstStyle/>
        <a:p>
          <a:endParaRPr lang="en-US"/>
        </a:p>
      </dgm:t>
    </dgm:pt>
    <dgm:pt modelId="{D143363F-42E3-4F6A-9807-CE943E7CD0A9}" type="sibTrans" cxnId="{F2C189C6-6D21-405B-BA49-AF964FAF3BF8}">
      <dgm:prSet/>
      <dgm:spPr/>
      <dgm:t>
        <a:bodyPr/>
        <a:lstStyle/>
        <a:p>
          <a:endParaRPr lang="en-US"/>
        </a:p>
      </dgm:t>
    </dgm:pt>
    <dgm:pt modelId="{6602F51A-080A-4C0B-8555-7367530636EC}">
      <dgm:prSet/>
      <dgm:spPr/>
      <dgm:t>
        <a:bodyPr/>
        <a:lstStyle/>
        <a:p>
          <a:pPr>
            <a:defRPr b="1"/>
          </a:pPr>
          <a:r>
            <a:rPr lang="en-US"/>
            <a:t>Nov</a:t>
          </a:r>
        </a:p>
      </dgm:t>
    </dgm:pt>
    <dgm:pt modelId="{AFE995B8-2639-48EF-BCF4-8AA76BF53420}" type="parTrans" cxnId="{067938F1-F49D-4822-9C1A-9370146AF61B}">
      <dgm:prSet/>
      <dgm:spPr/>
      <dgm:t>
        <a:bodyPr/>
        <a:lstStyle/>
        <a:p>
          <a:endParaRPr lang="en-US"/>
        </a:p>
      </dgm:t>
    </dgm:pt>
    <dgm:pt modelId="{FEB73F43-4CB3-42B1-A00B-7520EF9769DA}" type="sibTrans" cxnId="{067938F1-F49D-4822-9C1A-9370146AF61B}">
      <dgm:prSet/>
      <dgm:spPr/>
      <dgm:t>
        <a:bodyPr/>
        <a:lstStyle/>
        <a:p>
          <a:endParaRPr lang="en-US"/>
        </a:p>
      </dgm:t>
    </dgm:pt>
    <dgm:pt modelId="{94664D45-E372-4CE4-9AD2-7E1F393708F1}">
      <dgm:prSet/>
      <dgm:spPr/>
      <dgm:t>
        <a:bodyPr/>
        <a:lstStyle/>
        <a:p>
          <a:r>
            <a:rPr lang="en-US"/>
            <a:t>Migrated all currently eligible pupils (23,500) to new system</a:t>
          </a:r>
        </a:p>
      </dgm:t>
    </dgm:pt>
    <dgm:pt modelId="{0859DC21-A148-42A3-B9B8-213BF82591F8}" type="parTrans" cxnId="{F8446C09-2070-45DC-900F-A1751BF57548}">
      <dgm:prSet/>
      <dgm:spPr/>
      <dgm:t>
        <a:bodyPr/>
        <a:lstStyle/>
        <a:p>
          <a:endParaRPr lang="en-US"/>
        </a:p>
      </dgm:t>
    </dgm:pt>
    <dgm:pt modelId="{3AC7FD71-8DEB-4B43-BCE1-96D3E1B5F0F6}" type="sibTrans" cxnId="{F8446C09-2070-45DC-900F-A1751BF57548}">
      <dgm:prSet/>
      <dgm:spPr/>
      <dgm:t>
        <a:bodyPr/>
        <a:lstStyle/>
        <a:p>
          <a:endParaRPr lang="en-US"/>
        </a:p>
      </dgm:t>
    </dgm:pt>
    <dgm:pt modelId="{89939D55-F72C-4500-9883-F6716BF8246F}">
      <dgm:prSet/>
      <dgm:spPr/>
      <dgm:t>
        <a:bodyPr/>
        <a:lstStyle/>
        <a:p>
          <a:pPr>
            <a:defRPr b="1"/>
          </a:pPr>
          <a:r>
            <a:rPr lang="en-US"/>
            <a:t>Dec</a:t>
          </a:r>
        </a:p>
      </dgm:t>
    </dgm:pt>
    <dgm:pt modelId="{1E929C64-CFC8-41D2-94E2-A13850A848A0}" type="parTrans" cxnId="{72DC0990-31A5-4539-BEC0-5F0D3F045AD1}">
      <dgm:prSet/>
      <dgm:spPr/>
      <dgm:t>
        <a:bodyPr/>
        <a:lstStyle/>
        <a:p>
          <a:endParaRPr lang="en-US"/>
        </a:p>
      </dgm:t>
    </dgm:pt>
    <dgm:pt modelId="{84580922-5C02-47F0-A477-C5258F46E7A6}" type="sibTrans" cxnId="{72DC0990-31A5-4539-BEC0-5F0D3F045AD1}">
      <dgm:prSet/>
      <dgm:spPr/>
      <dgm:t>
        <a:bodyPr/>
        <a:lstStyle/>
        <a:p>
          <a:endParaRPr lang="en-US"/>
        </a:p>
      </dgm:t>
    </dgm:pt>
    <dgm:pt modelId="{1E86AD49-F4ED-48F7-991E-93FFD2465F98}">
      <dgm:prSet/>
      <dgm:spPr/>
      <dgm:t>
        <a:bodyPr/>
        <a:lstStyle/>
        <a:p>
          <a:r>
            <a:rPr lang="en-US" dirty="0"/>
            <a:t>Fully live from 9th Dec – SOLERO access removed (Y3+)</a:t>
          </a:r>
        </a:p>
      </dgm:t>
    </dgm:pt>
    <dgm:pt modelId="{0CA877F3-91AE-40CD-996F-AEB7673F4129}" type="parTrans" cxnId="{E26ED5EB-D3F7-412B-ADE7-4E44E11ED093}">
      <dgm:prSet/>
      <dgm:spPr/>
      <dgm:t>
        <a:bodyPr/>
        <a:lstStyle/>
        <a:p>
          <a:endParaRPr lang="en-US"/>
        </a:p>
      </dgm:t>
    </dgm:pt>
    <dgm:pt modelId="{EAB9DF4D-AAB3-4C77-B192-E8F3D0B5B249}" type="sibTrans" cxnId="{E26ED5EB-D3F7-412B-ADE7-4E44E11ED093}">
      <dgm:prSet/>
      <dgm:spPr/>
      <dgm:t>
        <a:bodyPr/>
        <a:lstStyle/>
        <a:p>
          <a:endParaRPr lang="en-US"/>
        </a:p>
      </dgm:t>
    </dgm:pt>
    <dgm:pt modelId="{A86AABBE-3E54-4ABD-AE3E-31CF42633803}" type="pres">
      <dgm:prSet presAssocID="{7EF74C06-E5A6-43DF-ACF8-56048C7DEB8B}" presName="root" presStyleCnt="0">
        <dgm:presLayoutVars>
          <dgm:chMax/>
          <dgm:chPref/>
          <dgm:animLvl val="lvl"/>
        </dgm:presLayoutVars>
      </dgm:prSet>
      <dgm:spPr/>
    </dgm:pt>
    <dgm:pt modelId="{211011F1-9DE7-4312-8C02-7D8FB3FBABB5}" type="pres">
      <dgm:prSet presAssocID="{7EF74C06-E5A6-43DF-ACF8-56048C7DEB8B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506826C1-4690-4FFF-985F-94FF99AE26B0}" type="pres">
      <dgm:prSet presAssocID="{7EF74C06-E5A6-43DF-ACF8-56048C7DEB8B}" presName="nodes" presStyleCnt="0">
        <dgm:presLayoutVars>
          <dgm:chMax/>
          <dgm:chPref/>
          <dgm:animLvl val="lvl"/>
        </dgm:presLayoutVars>
      </dgm:prSet>
      <dgm:spPr/>
    </dgm:pt>
    <dgm:pt modelId="{D1727316-803F-4B7B-B497-C2AA88B223DC}" type="pres">
      <dgm:prSet presAssocID="{8498FF45-BC69-44DD-BDBA-6325B736CD97}" presName="composite" presStyleCnt="0"/>
      <dgm:spPr/>
    </dgm:pt>
    <dgm:pt modelId="{6748789F-F2A1-4646-B927-26A2B0C75510}" type="pres">
      <dgm:prSet presAssocID="{8498FF45-BC69-44DD-BDBA-6325B736CD97}" presName="ConnectorPoint" presStyleLbl="ln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1407848-24F7-45AF-A90E-3164070F862E}" type="pres">
      <dgm:prSet presAssocID="{8498FF45-BC69-44DD-BDBA-6325B736CD97}" presName="DropPinPlaceHolder" presStyleCnt="0"/>
      <dgm:spPr/>
    </dgm:pt>
    <dgm:pt modelId="{39B850A3-21F5-4F41-9559-8D33995E22B9}" type="pres">
      <dgm:prSet presAssocID="{8498FF45-BC69-44DD-BDBA-6325B736CD97}" presName="DropPin" presStyleLbl="alignNode1" presStyleIdx="0" presStyleCnt="8"/>
      <dgm:spPr/>
    </dgm:pt>
    <dgm:pt modelId="{F6E0B600-E644-43EE-A82B-A2DA4382584E}" type="pres">
      <dgm:prSet presAssocID="{8498FF45-BC69-44DD-BDBA-6325B736CD97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28560B9-CDAB-41D7-958A-E41CC44D809F}" type="pres">
      <dgm:prSet presAssocID="{8498FF45-BC69-44DD-BDBA-6325B736CD97}" presName="L2TextContainer" presStyleLbl="revTx" presStyleIdx="0" presStyleCnt="16">
        <dgm:presLayoutVars>
          <dgm:bulletEnabled val="1"/>
        </dgm:presLayoutVars>
      </dgm:prSet>
      <dgm:spPr/>
    </dgm:pt>
    <dgm:pt modelId="{28D2B993-E89B-4FD6-8F8C-34D79853B5FA}" type="pres">
      <dgm:prSet presAssocID="{8498FF45-BC69-44DD-BDBA-6325B736CD97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DEAD1582-9D70-4A28-B0F1-0AF4D782189E}" type="pres">
      <dgm:prSet presAssocID="{8498FF45-BC69-44DD-BDBA-6325B736CD97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B653208-DA75-400B-900D-510B4CCC6D85}" type="pres">
      <dgm:prSet presAssocID="{8498FF45-BC69-44DD-BDBA-6325B736CD97}" presName="EmptyPlaceHolder" presStyleCnt="0"/>
      <dgm:spPr/>
    </dgm:pt>
    <dgm:pt modelId="{961177E3-C715-49FF-AA36-5EC0A831CD26}" type="pres">
      <dgm:prSet presAssocID="{6BAA448E-3E9E-4661-B98A-9FF00F636800}" presName="spaceBetweenRectangles" presStyleCnt="0"/>
      <dgm:spPr/>
    </dgm:pt>
    <dgm:pt modelId="{A039204C-C4A3-4F81-B8B1-B91546E83486}" type="pres">
      <dgm:prSet presAssocID="{689984FC-D8AC-4845-851B-19AD97B88ED2}" presName="composite" presStyleCnt="0"/>
      <dgm:spPr/>
    </dgm:pt>
    <dgm:pt modelId="{C66F7FFC-7B89-48CC-BE04-D4ACCAD0EE5E}" type="pres">
      <dgm:prSet presAssocID="{689984FC-D8AC-4845-851B-19AD97B88ED2}" presName="ConnectorPoint" presStyleLbl="lnNode1" presStyleIdx="1" presStyleCnt="8"/>
      <dgm:spPr>
        <a:solidFill>
          <a:schemeClr val="accent2">
            <a:hueOff val="920516"/>
            <a:satOff val="-2642"/>
            <a:lumOff val="-423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F34FEC6-66F9-464A-9E7D-033FE503993D}" type="pres">
      <dgm:prSet presAssocID="{689984FC-D8AC-4845-851B-19AD97B88ED2}" presName="DropPinPlaceHolder" presStyleCnt="0"/>
      <dgm:spPr/>
    </dgm:pt>
    <dgm:pt modelId="{21F37C0C-0CED-4D8A-B4D0-2A36B2A6F57C}" type="pres">
      <dgm:prSet presAssocID="{689984FC-D8AC-4845-851B-19AD97B88ED2}" presName="DropPin" presStyleLbl="alignNode1" presStyleIdx="1" presStyleCnt="8"/>
      <dgm:spPr/>
    </dgm:pt>
    <dgm:pt modelId="{0EE5598E-D6AF-40C8-ABB8-B48C98D326BB}" type="pres">
      <dgm:prSet presAssocID="{689984FC-D8AC-4845-851B-19AD97B88ED2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3C1ABD1-12CA-4CC3-9401-DD0FBB6A5F60}" type="pres">
      <dgm:prSet presAssocID="{689984FC-D8AC-4845-851B-19AD97B88ED2}" presName="L2TextContainer" presStyleLbl="revTx" presStyleIdx="2" presStyleCnt="16">
        <dgm:presLayoutVars>
          <dgm:bulletEnabled val="1"/>
        </dgm:presLayoutVars>
      </dgm:prSet>
      <dgm:spPr/>
    </dgm:pt>
    <dgm:pt modelId="{2D00EF2E-6ECA-4618-B107-897FCEEB3ED2}" type="pres">
      <dgm:prSet presAssocID="{689984FC-D8AC-4845-851B-19AD97B88ED2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EF1F60F5-12D6-4F19-A878-D55B6E6BDFFD}" type="pres">
      <dgm:prSet presAssocID="{689984FC-D8AC-4845-851B-19AD97B88ED2}" presName="ConnectLine" presStyleLbl="sibTrans1D1" presStyleIdx="1" presStyleCnt="8"/>
      <dgm:spPr>
        <a:noFill/>
        <a:ln w="1270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dash"/>
          <a:miter lim="800000"/>
        </a:ln>
        <a:effectLst/>
      </dgm:spPr>
    </dgm:pt>
    <dgm:pt modelId="{D72429F3-2525-4723-B1C2-131FDA6F59A8}" type="pres">
      <dgm:prSet presAssocID="{689984FC-D8AC-4845-851B-19AD97B88ED2}" presName="EmptyPlaceHolder" presStyleCnt="0"/>
      <dgm:spPr/>
    </dgm:pt>
    <dgm:pt modelId="{EA3CCDF6-9CE4-4ACF-A28C-3AA12B494F7C}" type="pres">
      <dgm:prSet presAssocID="{684B4D02-0490-4BB2-9A8B-FECAC5EA2760}" presName="spaceBetweenRectangles" presStyleCnt="0"/>
      <dgm:spPr/>
    </dgm:pt>
    <dgm:pt modelId="{5569FA66-C556-4614-961D-83C166DE1843}" type="pres">
      <dgm:prSet presAssocID="{9C6EE4AC-DCED-4042-B962-71C62598EC71}" presName="composite" presStyleCnt="0"/>
      <dgm:spPr/>
    </dgm:pt>
    <dgm:pt modelId="{5F26A412-B9F3-4F0C-BCF0-7DA11D0A18AB}" type="pres">
      <dgm:prSet presAssocID="{9C6EE4AC-DCED-4042-B962-71C62598EC71}" presName="ConnectorPoint" presStyleLbl="lnNode1" presStyleIdx="2" presStyleCnt="8"/>
      <dgm:spPr>
        <a:solidFill>
          <a:schemeClr val="accent2">
            <a:hueOff val="1841033"/>
            <a:satOff val="-5284"/>
            <a:lumOff val="-846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D0E1C5C-38A2-474D-BCB5-49CC89BC8DCC}" type="pres">
      <dgm:prSet presAssocID="{9C6EE4AC-DCED-4042-B962-71C62598EC71}" presName="DropPinPlaceHolder" presStyleCnt="0"/>
      <dgm:spPr/>
    </dgm:pt>
    <dgm:pt modelId="{1213B190-7997-487A-B472-750425A18E29}" type="pres">
      <dgm:prSet presAssocID="{9C6EE4AC-DCED-4042-B962-71C62598EC71}" presName="DropPin" presStyleLbl="alignNode1" presStyleIdx="2" presStyleCnt="8"/>
      <dgm:spPr/>
    </dgm:pt>
    <dgm:pt modelId="{2DCE49FC-44BE-4AD8-9898-D3B6FD029455}" type="pres">
      <dgm:prSet presAssocID="{9C6EE4AC-DCED-4042-B962-71C62598EC71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8D3FDE8-4C32-4CFC-941E-CA0567222E80}" type="pres">
      <dgm:prSet presAssocID="{9C6EE4AC-DCED-4042-B962-71C62598EC71}" presName="L2TextContainer" presStyleLbl="revTx" presStyleIdx="4" presStyleCnt="16">
        <dgm:presLayoutVars>
          <dgm:bulletEnabled val="1"/>
        </dgm:presLayoutVars>
      </dgm:prSet>
      <dgm:spPr/>
    </dgm:pt>
    <dgm:pt modelId="{809F6576-6B7F-4AB3-A2A5-3AA311FEC21F}" type="pres">
      <dgm:prSet presAssocID="{9C6EE4AC-DCED-4042-B962-71C62598EC71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18833BF6-B76A-426F-9DE9-29DC5116ED0D}" type="pres">
      <dgm:prSet presAssocID="{9C6EE4AC-DCED-4042-B962-71C62598EC71}" presName="ConnectLine" presStyleLbl="sibTrans1D1" presStyleIdx="2" presStyleCnt="8"/>
      <dgm:spPr>
        <a:noFill/>
        <a:ln w="1270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dash"/>
          <a:miter lim="800000"/>
        </a:ln>
        <a:effectLst/>
      </dgm:spPr>
    </dgm:pt>
    <dgm:pt modelId="{5F130E48-DDF2-452F-8A18-302BAB03DA05}" type="pres">
      <dgm:prSet presAssocID="{9C6EE4AC-DCED-4042-B962-71C62598EC71}" presName="EmptyPlaceHolder" presStyleCnt="0"/>
      <dgm:spPr/>
    </dgm:pt>
    <dgm:pt modelId="{A9926C35-DFE5-48A4-B043-9600ACAC2C83}" type="pres">
      <dgm:prSet presAssocID="{6CB9FC9A-14D0-4F85-BC8E-3B12B5BE0A64}" presName="spaceBetweenRectangles" presStyleCnt="0"/>
      <dgm:spPr/>
    </dgm:pt>
    <dgm:pt modelId="{2A00E72F-3919-4134-B52D-80068F4126CC}" type="pres">
      <dgm:prSet presAssocID="{0EA83F05-2AAC-4EB5-939F-2429BBF9F968}" presName="composite" presStyleCnt="0"/>
      <dgm:spPr/>
    </dgm:pt>
    <dgm:pt modelId="{94785FBB-8B06-40BE-86E5-BC83548A808C}" type="pres">
      <dgm:prSet presAssocID="{0EA83F05-2AAC-4EB5-939F-2429BBF9F968}" presName="ConnectorPoint" presStyleLbl="lnNode1" presStyleIdx="3" presStyleCnt="8"/>
      <dgm:spPr>
        <a:solidFill>
          <a:schemeClr val="accent2">
            <a:hueOff val="2761549"/>
            <a:satOff val="-7926"/>
            <a:lumOff val="-126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D750A2B-E35A-40E3-AE72-C65FD99296EA}" type="pres">
      <dgm:prSet presAssocID="{0EA83F05-2AAC-4EB5-939F-2429BBF9F968}" presName="DropPinPlaceHolder" presStyleCnt="0"/>
      <dgm:spPr/>
    </dgm:pt>
    <dgm:pt modelId="{A7C3ECA4-F2DB-45A1-A8BA-A48F235AD093}" type="pres">
      <dgm:prSet presAssocID="{0EA83F05-2AAC-4EB5-939F-2429BBF9F968}" presName="DropPin" presStyleLbl="alignNode1" presStyleIdx="3" presStyleCnt="8"/>
      <dgm:spPr/>
    </dgm:pt>
    <dgm:pt modelId="{AD9FE1DD-28E1-403A-8144-BC94B7391AFF}" type="pres">
      <dgm:prSet presAssocID="{0EA83F05-2AAC-4EB5-939F-2429BBF9F968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5F412D8-CE0D-4382-8425-257D3AF5D1D2}" type="pres">
      <dgm:prSet presAssocID="{0EA83F05-2AAC-4EB5-939F-2429BBF9F968}" presName="L2TextContainer" presStyleLbl="revTx" presStyleIdx="6" presStyleCnt="16">
        <dgm:presLayoutVars>
          <dgm:bulletEnabled val="1"/>
        </dgm:presLayoutVars>
      </dgm:prSet>
      <dgm:spPr/>
    </dgm:pt>
    <dgm:pt modelId="{EA7F8E0F-D9DE-45FF-9AAD-EC01FBDCB752}" type="pres">
      <dgm:prSet presAssocID="{0EA83F05-2AAC-4EB5-939F-2429BBF9F968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02E2BF6F-4675-4588-8B6A-6558E43FC840}" type="pres">
      <dgm:prSet presAssocID="{0EA83F05-2AAC-4EB5-939F-2429BBF9F968}" presName="ConnectLine" presStyleLbl="sibTrans1D1" presStyleIdx="3" presStyleCnt="8"/>
      <dgm:spPr>
        <a:noFill/>
        <a:ln w="1270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dash"/>
          <a:miter lim="800000"/>
        </a:ln>
        <a:effectLst/>
      </dgm:spPr>
    </dgm:pt>
    <dgm:pt modelId="{03323000-56F1-4CC0-8CBD-8678FA04524F}" type="pres">
      <dgm:prSet presAssocID="{0EA83F05-2AAC-4EB5-939F-2429BBF9F968}" presName="EmptyPlaceHolder" presStyleCnt="0"/>
      <dgm:spPr/>
    </dgm:pt>
    <dgm:pt modelId="{AD108E66-934E-4F4A-81CA-EF5457D844DD}" type="pres">
      <dgm:prSet presAssocID="{48A5B7C7-DC44-48DC-A473-C60C9AE14B3E}" presName="spaceBetweenRectangles" presStyleCnt="0"/>
      <dgm:spPr/>
    </dgm:pt>
    <dgm:pt modelId="{2BD361EC-E96E-4603-B6C0-0AFB8FA8A200}" type="pres">
      <dgm:prSet presAssocID="{BF08E463-A1FF-4FBB-A421-08F90868C4DA}" presName="composite" presStyleCnt="0"/>
      <dgm:spPr/>
    </dgm:pt>
    <dgm:pt modelId="{91FD6BB9-64FD-45DE-8D3D-28DDCD19D1F5}" type="pres">
      <dgm:prSet presAssocID="{BF08E463-A1FF-4FBB-A421-08F90868C4DA}" presName="ConnectorPoint" presStyleLbl="lnNode1" presStyleIdx="4" presStyleCnt="8"/>
      <dgm:spPr>
        <a:solidFill>
          <a:schemeClr val="accent2">
            <a:hueOff val="3682065"/>
            <a:satOff val="-10567"/>
            <a:lumOff val="-1691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A819E3E-EB67-4211-AB38-96A1C349F2D9}" type="pres">
      <dgm:prSet presAssocID="{BF08E463-A1FF-4FBB-A421-08F90868C4DA}" presName="DropPinPlaceHolder" presStyleCnt="0"/>
      <dgm:spPr/>
    </dgm:pt>
    <dgm:pt modelId="{DC55A7E7-AC3D-4A86-BE6F-459AC45B77BF}" type="pres">
      <dgm:prSet presAssocID="{BF08E463-A1FF-4FBB-A421-08F90868C4DA}" presName="DropPin" presStyleLbl="alignNode1" presStyleIdx="4" presStyleCnt="8"/>
      <dgm:spPr/>
    </dgm:pt>
    <dgm:pt modelId="{D46326B3-D91A-4535-A55D-C97E43EDBA19}" type="pres">
      <dgm:prSet presAssocID="{BF08E463-A1FF-4FBB-A421-08F90868C4DA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5CE3C9AE-AE69-45FA-ABF9-E7AE467894CE}" type="pres">
      <dgm:prSet presAssocID="{BF08E463-A1FF-4FBB-A421-08F90868C4DA}" presName="L2TextContainer" presStyleLbl="revTx" presStyleIdx="8" presStyleCnt="16">
        <dgm:presLayoutVars>
          <dgm:bulletEnabled val="1"/>
        </dgm:presLayoutVars>
      </dgm:prSet>
      <dgm:spPr/>
    </dgm:pt>
    <dgm:pt modelId="{E4132E3F-F29C-495B-93D3-C3C4385F2A65}" type="pres">
      <dgm:prSet presAssocID="{BF08E463-A1FF-4FBB-A421-08F90868C4DA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723D99A7-7129-42BF-ACD6-2D9FECB6D744}" type="pres">
      <dgm:prSet presAssocID="{BF08E463-A1FF-4FBB-A421-08F90868C4DA}" presName="ConnectLine" presStyleLbl="sibTrans1D1" presStyleIdx="4" presStyleCnt="8"/>
      <dgm:spPr>
        <a:noFill/>
        <a:ln w="1270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dash"/>
          <a:miter lim="800000"/>
        </a:ln>
        <a:effectLst/>
      </dgm:spPr>
    </dgm:pt>
    <dgm:pt modelId="{B95C4A0E-9DCC-4EC0-9A67-CF2A5C7BAFB9}" type="pres">
      <dgm:prSet presAssocID="{BF08E463-A1FF-4FBB-A421-08F90868C4DA}" presName="EmptyPlaceHolder" presStyleCnt="0"/>
      <dgm:spPr/>
    </dgm:pt>
    <dgm:pt modelId="{B05B2AF9-68F6-493C-AA92-BAB0CF5460F4}" type="pres">
      <dgm:prSet presAssocID="{F5470D6E-4C59-4DE0-9477-8FE4C38FCEF4}" presName="spaceBetweenRectangles" presStyleCnt="0"/>
      <dgm:spPr/>
    </dgm:pt>
    <dgm:pt modelId="{9379B0EA-FD30-4088-B5CF-E441DFC601FE}" type="pres">
      <dgm:prSet presAssocID="{D911923B-723A-4837-AE9D-00AB6116519B}" presName="composite" presStyleCnt="0"/>
      <dgm:spPr/>
    </dgm:pt>
    <dgm:pt modelId="{3B3EA7C5-27C8-42C1-B371-3EDD6BCFC2CA}" type="pres">
      <dgm:prSet presAssocID="{D911923B-723A-4837-AE9D-00AB6116519B}" presName="ConnectorPoint" presStyleLbl="lnNode1" presStyleIdx="5" presStyleCnt="8"/>
      <dgm:spPr>
        <a:solidFill>
          <a:schemeClr val="accent2">
            <a:hueOff val="4602581"/>
            <a:satOff val="-13209"/>
            <a:lumOff val="-2114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268A95-E61D-4CE0-9A4C-708C63E60C27}" type="pres">
      <dgm:prSet presAssocID="{D911923B-723A-4837-AE9D-00AB6116519B}" presName="DropPinPlaceHolder" presStyleCnt="0"/>
      <dgm:spPr/>
    </dgm:pt>
    <dgm:pt modelId="{7FC0C815-3C61-4A54-8F05-600B91052FC1}" type="pres">
      <dgm:prSet presAssocID="{D911923B-723A-4837-AE9D-00AB6116519B}" presName="DropPin" presStyleLbl="alignNode1" presStyleIdx="5" presStyleCnt="8"/>
      <dgm:spPr/>
    </dgm:pt>
    <dgm:pt modelId="{980AECB4-5B66-4494-B2F6-C2BB50B9A364}" type="pres">
      <dgm:prSet presAssocID="{D911923B-723A-4837-AE9D-00AB6116519B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9FC11425-F60F-49F1-A71C-C822D1103357}" type="pres">
      <dgm:prSet presAssocID="{D911923B-723A-4837-AE9D-00AB6116519B}" presName="L2TextContainer" presStyleLbl="revTx" presStyleIdx="10" presStyleCnt="16">
        <dgm:presLayoutVars>
          <dgm:bulletEnabled val="1"/>
        </dgm:presLayoutVars>
      </dgm:prSet>
      <dgm:spPr/>
    </dgm:pt>
    <dgm:pt modelId="{7D714F3F-B67F-45C0-AFDD-E34BBF6D2156}" type="pres">
      <dgm:prSet presAssocID="{D911923B-723A-4837-AE9D-00AB6116519B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79754C69-182B-4B63-8DD0-18B3927FBC93}" type="pres">
      <dgm:prSet presAssocID="{D911923B-723A-4837-AE9D-00AB6116519B}" presName="ConnectLine" presStyleLbl="sibTrans1D1" presStyleIdx="5" presStyleCnt="8"/>
      <dgm:spPr>
        <a:noFill/>
        <a:ln w="1270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dash"/>
          <a:miter lim="800000"/>
        </a:ln>
        <a:effectLst/>
      </dgm:spPr>
    </dgm:pt>
    <dgm:pt modelId="{1CD8C86F-07AF-4CAB-9D90-D71C05062C36}" type="pres">
      <dgm:prSet presAssocID="{D911923B-723A-4837-AE9D-00AB6116519B}" presName="EmptyPlaceHolder" presStyleCnt="0"/>
      <dgm:spPr/>
    </dgm:pt>
    <dgm:pt modelId="{6B79D01E-8E7F-46BD-A950-97AA95B21332}" type="pres">
      <dgm:prSet presAssocID="{9E5562DB-A743-4601-ACE5-47C0F4728221}" presName="spaceBetweenRectangles" presStyleCnt="0"/>
      <dgm:spPr/>
    </dgm:pt>
    <dgm:pt modelId="{F8F27D10-E510-488D-AD1C-DDD85CF9FB1B}" type="pres">
      <dgm:prSet presAssocID="{6602F51A-080A-4C0B-8555-7367530636EC}" presName="composite" presStyleCnt="0"/>
      <dgm:spPr/>
    </dgm:pt>
    <dgm:pt modelId="{D6CC9940-A054-425B-82FB-A74E31FB4152}" type="pres">
      <dgm:prSet presAssocID="{6602F51A-080A-4C0B-8555-7367530636EC}" presName="ConnectorPoint" presStyleLbl="lnNode1" presStyleIdx="6" presStyleCnt="8"/>
      <dgm:spPr>
        <a:solidFill>
          <a:schemeClr val="accent2">
            <a:hueOff val="5523098"/>
            <a:satOff val="-15851"/>
            <a:lumOff val="-2537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8A5045C-F09A-44CD-A2A1-274AB081D15F}" type="pres">
      <dgm:prSet presAssocID="{6602F51A-080A-4C0B-8555-7367530636EC}" presName="DropPinPlaceHolder" presStyleCnt="0"/>
      <dgm:spPr/>
    </dgm:pt>
    <dgm:pt modelId="{BC2D907D-DCE2-45C2-B8DD-66AC52617024}" type="pres">
      <dgm:prSet presAssocID="{6602F51A-080A-4C0B-8555-7367530636EC}" presName="DropPin" presStyleLbl="alignNode1" presStyleIdx="6" presStyleCnt="8"/>
      <dgm:spPr/>
    </dgm:pt>
    <dgm:pt modelId="{2632F72F-CD54-4166-BCE4-36BA741F726C}" type="pres">
      <dgm:prSet presAssocID="{6602F51A-080A-4C0B-8555-7367530636EC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000FB90-B67C-425C-9CD3-27717D0175F2}" type="pres">
      <dgm:prSet presAssocID="{6602F51A-080A-4C0B-8555-7367530636EC}" presName="L2TextContainer" presStyleLbl="revTx" presStyleIdx="12" presStyleCnt="16">
        <dgm:presLayoutVars>
          <dgm:bulletEnabled val="1"/>
        </dgm:presLayoutVars>
      </dgm:prSet>
      <dgm:spPr/>
    </dgm:pt>
    <dgm:pt modelId="{58AEDD57-4D86-4B2E-B76F-36A554F1899A}" type="pres">
      <dgm:prSet presAssocID="{6602F51A-080A-4C0B-8555-7367530636EC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387E6E72-31CE-4842-80E6-CCB3C68345E0}" type="pres">
      <dgm:prSet presAssocID="{6602F51A-080A-4C0B-8555-7367530636EC}" presName="ConnectLine" presStyleLbl="sibTrans1D1" presStyleIdx="6" presStyleCnt="8"/>
      <dgm:spPr>
        <a:noFill/>
        <a:ln w="1270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dash"/>
          <a:miter lim="800000"/>
        </a:ln>
        <a:effectLst/>
      </dgm:spPr>
    </dgm:pt>
    <dgm:pt modelId="{CBB4240D-43CE-4CE8-A223-B7AFB6AF6C9F}" type="pres">
      <dgm:prSet presAssocID="{6602F51A-080A-4C0B-8555-7367530636EC}" presName="EmptyPlaceHolder" presStyleCnt="0"/>
      <dgm:spPr/>
    </dgm:pt>
    <dgm:pt modelId="{4F0B65B2-63DE-4D6D-973E-54E63E534F9F}" type="pres">
      <dgm:prSet presAssocID="{FEB73F43-4CB3-42B1-A00B-7520EF9769DA}" presName="spaceBetweenRectangles" presStyleCnt="0"/>
      <dgm:spPr/>
    </dgm:pt>
    <dgm:pt modelId="{0E291F28-504D-4BB4-8A3E-16FA1A1E7B1E}" type="pres">
      <dgm:prSet presAssocID="{89939D55-F72C-4500-9883-F6716BF8246F}" presName="composite" presStyleCnt="0"/>
      <dgm:spPr/>
    </dgm:pt>
    <dgm:pt modelId="{56E18A4E-0829-48BE-BD85-57D274729FC7}" type="pres">
      <dgm:prSet presAssocID="{89939D55-F72C-4500-9883-F6716BF8246F}" presName="ConnectorPoint" presStyleLbl="lnNode1" presStyleIdx="7" presStyleCnt="8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5EF073D-C6BF-4C23-A0D7-6D04CD899E01}" type="pres">
      <dgm:prSet presAssocID="{89939D55-F72C-4500-9883-F6716BF8246F}" presName="DropPinPlaceHolder" presStyleCnt="0"/>
      <dgm:spPr/>
    </dgm:pt>
    <dgm:pt modelId="{DA1C384F-C9BB-4C4A-881C-9AEAFC3DC6BC}" type="pres">
      <dgm:prSet presAssocID="{89939D55-F72C-4500-9883-F6716BF8246F}" presName="DropPin" presStyleLbl="alignNode1" presStyleIdx="7" presStyleCnt="8"/>
      <dgm:spPr/>
    </dgm:pt>
    <dgm:pt modelId="{9BFB5DB6-0AF6-40BA-AD74-DB39A9AF4EE8}" type="pres">
      <dgm:prSet presAssocID="{89939D55-F72C-4500-9883-F6716BF8246F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FFEBB40-54B3-4A99-8A6A-31FF95B1D68A}" type="pres">
      <dgm:prSet presAssocID="{89939D55-F72C-4500-9883-F6716BF8246F}" presName="L2TextContainer" presStyleLbl="revTx" presStyleIdx="14" presStyleCnt="16">
        <dgm:presLayoutVars>
          <dgm:bulletEnabled val="1"/>
        </dgm:presLayoutVars>
      </dgm:prSet>
      <dgm:spPr/>
    </dgm:pt>
    <dgm:pt modelId="{03AD1292-C344-4B86-BF04-170927AD5520}" type="pres">
      <dgm:prSet presAssocID="{89939D55-F72C-4500-9883-F6716BF8246F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4120760D-BE75-4695-BFC5-A3D30DFCB473}" type="pres">
      <dgm:prSet presAssocID="{89939D55-F72C-4500-9883-F6716BF8246F}" presName="ConnectLine" presStyleLbl="sibTrans1D1" presStyleIdx="7" presStyleCnt="8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73C2DC45-7591-4A6F-89CD-45B2C33C257F}" type="pres">
      <dgm:prSet presAssocID="{89939D55-F72C-4500-9883-F6716BF8246F}" presName="EmptyPlaceHolder" presStyleCnt="0"/>
      <dgm:spPr/>
    </dgm:pt>
  </dgm:ptLst>
  <dgm:cxnLst>
    <dgm:cxn modelId="{F8446C09-2070-45DC-900F-A1751BF57548}" srcId="{6602F51A-080A-4C0B-8555-7367530636EC}" destId="{94664D45-E372-4CE4-9AD2-7E1F393708F1}" srcOrd="0" destOrd="0" parTransId="{0859DC21-A148-42A3-B9B8-213BF82591F8}" sibTransId="{3AC7FD71-8DEB-4B43-BCE1-96D3E1B5F0F6}"/>
    <dgm:cxn modelId="{FE430D1A-11E1-4497-8748-FDA045D92371}" type="presOf" srcId="{647E8985-4B92-4B96-8985-04A969CE5B18}" destId="{9FC11425-F60F-49F1-A71C-C822D1103357}" srcOrd="0" destOrd="0" presId="urn:microsoft.com/office/officeart/2017/3/layout/DropPinTimeline"/>
    <dgm:cxn modelId="{F56B0728-76F1-4A5E-9EAF-8A4D9959EC58}" type="presOf" srcId="{8498FF45-BC69-44DD-BDBA-6325B736CD97}" destId="{28D2B993-E89B-4FD6-8F8C-34D79853B5FA}" srcOrd="0" destOrd="0" presId="urn:microsoft.com/office/officeart/2017/3/layout/DropPinTimeline"/>
    <dgm:cxn modelId="{43B07D2F-0EA0-4FF8-B620-ABB26377B694}" type="presOf" srcId="{D911923B-723A-4837-AE9D-00AB6116519B}" destId="{7D714F3F-B67F-45C0-AFDD-E34BBF6D2156}" srcOrd="0" destOrd="0" presId="urn:microsoft.com/office/officeart/2017/3/layout/DropPinTimeline"/>
    <dgm:cxn modelId="{50492A34-2A88-4E97-8A85-20A0FD9CF12D}" srcId="{9C6EE4AC-DCED-4042-B962-71C62598EC71}" destId="{5A23B879-05C7-40F1-A13D-5C83D5A031E4}" srcOrd="0" destOrd="0" parTransId="{AEC20C96-597F-4739-B8DA-81629635731E}" sibTransId="{8CB3525F-89CA-45A5-8AEA-619F0F60AA18}"/>
    <dgm:cxn modelId="{13359040-5223-45C4-ADCD-4EA708F1084E}" type="presOf" srcId="{C2AB4650-93F6-44AA-9995-077A08B95699}" destId="{5CE3C9AE-AE69-45FA-ABF9-E7AE467894CE}" srcOrd="0" destOrd="0" presId="urn:microsoft.com/office/officeart/2017/3/layout/DropPinTimeline"/>
    <dgm:cxn modelId="{FC27C05B-C027-4D2F-83C6-1C61D0AA8184}" type="presOf" srcId="{89939D55-F72C-4500-9883-F6716BF8246F}" destId="{03AD1292-C344-4B86-BF04-170927AD5520}" srcOrd="0" destOrd="0" presId="urn:microsoft.com/office/officeart/2017/3/layout/DropPinTimeline"/>
    <dgm:cxn modelId="{BBC4CF64-4B60-4270-9582-4C61868F3766}" srcId="{7EF74C06-E5A6-43DF-ACF8-56048C7DEB8B}" destId="{689984FC-D8AC-4845-851B-19AD97B88ED2}" srcOrd="1" destOrd="0" parTransId="{40C8D6AF-B427-4E97-80AE-0C8F07EBDC6E}" sibTransId="{684B4D02-0490-4BB2-9A8B-FECAC5EA2760}"/>
    <dgm:cxn modelId="{70029B46-A489-4D2D-AF7C-F580144815AF}" type="presOf" srcId="{0EA83F05-2AAC-4EB5-939F-2429BBF9F968}" destId="{EA7F8E0F-D9DE-45FF-9AAD-EC01FBDCB752}" srcOrd="0" destOrd="0" presId="urn:microsoft.com/office/officeart/2017/3/layout/DropPinTimeline"/>
    <dgm:cxn modelId="{AE6E0F47-4034-422C-A439-9811CE7179EF}" type="presOf" srcId="{5A23B879-05C7-40F1-A13D-5C83D5A031E4}" destId="{18D3FDE8-4C32-4CFC-941E-CA0567222E80}" srcOrd="0" destOrd="0" presId="urn:microsoft.com/office/officeart/2017/3/layout/DropPinTimeline"/>
    <dgm:cxn modelId="{BEB06A47-7865-4D99-88D9-CAB4907E9682}" type="presOf" srcId="{94664D45-E372-4CE4-9AD2-7E1F393708F1}" destId="{8000FB90-B67C-425C-9CD3-27717D0175F2}" srcOrd="0" destOrd="0" presId="urn:microsoft.com/office/officeart/2017/3/layout/DropPinTimeline"/>
    <dgm:cxn modelId="{2EC6DA69-563E-4D08-82A6-23B980623070}" type="presOf" srcId="{6A295DB1-F539-4C68-80C1-91DCE65A30AD}" destId="{43C1ABD1-12CA-4CC3-9401-DD0FBB6A5F60}" srcOrd="0" destOrd="0" presId="urn:microsoft.com/office/officeart/2017/3/layout/DropPinTimeline"/>
    <dgm:cxn modelId="{C985A36D-062B-4256-883D-E0249EE536CC}" srcId="{689984FC-D8AC-4845-851B-19AD97B88ED2}" destId="{6A295DB1-F539-4C68-80C1-91DCE65A30AD}" srcOrd="0" destOrd="0" parTransId="{C8B85967-3FC8-4EAB-8AA1-DFA0A2104279}" sibTransId="{318727D1-8458-4227-AEFD-1B20902C96DE}"/>
    <dgm:cxn modelId="{766E1D6E-D853-48FD-B141-989A709DA382}" srcId="{8498FF45-BC69-44DD-BDBA-6325B736CD97}" destId="{81E771BB-1071-4D2B-B8E4-280A1EA7D1D9}" srcOrd="0" destOrd="0" parTransId="{8B9E951A-8F15-4527-AEEF-2DA5F46907C7}" sibTransId="{FAAA6F9E-C870-4881-A06A-5EEE15450B6E}"/>
    <dgm:cxn modelId="{D8522474-FC67-4966-A170-5298AF969492}" type="presOf" srcId="{BF08E463-A1FF-4FBB-A421-08F90868C4DA}" destId="{E4132E3F-F29C-495B-93D3-C3C4385F2A65}" srcOrd="0" destOrd="0" presId="urn:microsoft.com/office/officeart/2017/3/layout/DropPinTimeline"/>
    <dgm:cxn modelId="{4DB5AC7A-9488-47B4-A977-C830BCA7B26A}" srcId="{BF08E463-A1FF-4FBB-A421-08F90868C4DA}" destId="{C2AB4650-93F6-44AA-9995-077A08B95699}" srcOrd="0" destOrd="0" parTransId="{3468C9EB-3FA5-43D5-BECF-663A362EFCB6}" sibTransId="{9D21AA45-2E9D-4DEF-8FEB-A5B8FDDED6B1}"/>
    <dgm:cxn modelId="{060C3080-0E78-4D96-8756-6889A7BA8FE0}" srcId="{7EF74C06-E5A6-43DF-ACF8-56048C7DEB8B}" destId="{9C6EE4AC-DCED-4042-B962-71C62598EC71}" srcOrd="2" destOrd="0" parTransId="{C8B952DA-5F5B-4037-B2DB-A07F2EBE6BC2}" sibTransId="{6CB9FC9A-14D0-4F85-BC8E-3B12B5BE0A64}"/>
    <dgm:cxn modelId="{37BE8389-9BD5-4886-99E5-D7716802CEF6}" srcId="{7EF74C06-E5A6-43DF-ACF8-56048C7DEB8B}" destId="{D911923B-723A-4837-AE9D-00AB6116519B}" srcOrd="5" destOrd="0" parTransId="{68CF4925-4EA7-42E8-B179-5303BBE983A5}" sibTransId="{9E5562DB-A743-4601-ACE5-47C0F4728221}"/>
    <dgm:cxn modelId="{72DC0990-31A5-4539-BEC0-5F0D3F045AD1}" srcId="{7EF74C06-E5A6-43DF-ACF8-56048C7DEB8B}" destId="{89939D55-F72C-4500-9883-F6716BF8246F}" srcOrd="7" destOrd="0" parTransId="{1E929C64-CFC8-41D2-94E2-A13850A848A0}" sibTransId="{84580922-5C02-47F0-A477-C5258F46E7A6}"/>
    <dgm:cxn modelId="{FE316B90-1B96-427D-B77A-B89E3CD5E2CF}" type="presOf" srcId="{7EF74C06-E5A6-43DF-ACF8-56048C7DEB8B}" destId="{A86AABBE-3E54-4ABD-AE3E-31CF42633803}" srcOrd="0" destOrd="0" presId="urn:microsoft.com/office/officeart/2017/3/layout/DropPinTimeline"/>
    <dgm:cxn modelId="{08812C9C-5504-416D-AF9B-2DB140C58219}" type="presOf" srcId="{B0621214-0FBA-4221-909C-D4086023BBC3}" destId="{C5F412D8-CE0D-4382-8425-257D3AF5D1D2}" srcOrd="0" destOrd="0" presId="urn:microsoft.com/office/officeart/2017/3/layout/DropPinTimeline"/>
    <dgm:cxn modelId="{739B49A1-97B2-419E-B9D9-F224346E7F4B}" type="presOf" srcId="{689984FC-D8AC-4845-851B-19AD97B88ED2}" destId="{2D00EF2E-6ECA-4618-B107-897FCEEB3ED2}" srcOrd="0" destOrd="0" presId="urn:microsoft.com/office/officeart/2017/3/layout/DropPinTimeline"/>
    <dgm:cxn modelId="{CFF634AE-8EAE-453E-BE3A-5C874302E434}" type="presOf" srcId="{81E771BB-1071-4D2B-B8E4-280A1EA7D1D9}" destId="{C28560B9-CDAB-41D7-958A-E41CC44D809F}" srcOrd="0" destOrd="0" presId="urn:microsoft.com/office/officeart/2017/3/layout/DropPinTimeline"/>
    <dgm:cxn modelId="{787206BC-5B4D-4263-B2D0-D0A11C4DC4BF}" srcId="{7EF74C06-E5A6-43DF-ACF8-56048C7DEB8B}" destId="{0EA83F05-2AAC-4EB5-939F-2429BBF9F968}" srcOrd="3" destOrd="0" parTransId="{AE3219A6-529A-49AE-9DD1-354F8AAA9F06}" sibTransId="{48A5B7C7-DC44-48DC-A473-C60C9AE14B3E}"/>
    <dgm:cxn modelId="{12E15DC3-98EC-4DAD-9BBB-07F9457CE67E}" srcId="{7EF74C06-E5A6-43DF-ACF8-56048C7DEB8B}" destId="{BF08E463-A1FF-4FBB-A421-08F90868C4DA}" srcOrd="4" destOrd="0" parTransId="{9AB77F94-855A-433A-8621-E8AA8BF9FEE9}" sibTransId="{F5470D6E-4C59-4DE0-9477-8FE4C38FCEF4}"/>
    <dgm:cxn modelId="{F2C189C6-6D21-405B-BA49-AF964FAF3BF8}" srcId="{D911923B-723A-4837-AE9D-00AB6116519B}" destId="{647E8985-4B92-4B96-8985-04A969CE5B18}" srcOrd="0" destOrd="0" parTransId="{94515DB6-AB5D-4FFA-8BED-345FDC548E47}" sibTransId="{D143363F-42E3-4F6A-9807-CE943E7CD0A9}"/>
    <dgm:cxn modelId="{1B08F2C9-094A-4CAA-AFA6-9FDBFB35D290}" type="presOf" srcId="{6602F51A-080A-4C0B-8555-7367530636EC}" destId="{58AEDD57-4D86-4B2E-B76F-36A554F1899A}" srcOrd="0" destOrd="0" presId="urn:microsoft.com/office/officeart/2017/3/layout/DropPinTimeline"/>
    <dgm:cxn modelId="{87C5CDD1-B616-4287-98F6-60ED99CDCBAD}" type="presOf" srcId="{1E86AD49-F4ED-48F7-991E-93FFD2465F98}" destId="{EFFEBB40-54B3-4A99-8A6A-31FF95B1D68A}" srcOrd="0" destOrd="0" presId="urn:microsoft.com/office/officeart/2017/3/layout/DropPinTimeline"/>
    <dgm:cxn modelId="{AFC12CDB-0822-4C27-A0DC-E254790A101D}" srcId="{0EA83F05-2AAC-4EB5-939F-2429BBF9F968}" destId="{B0621214-0FBA-4221-909C-D4086023BBC3}" srcOrd="0" destOrd="0" parTransId="{6FCA8BEF-A3DE-4BEE-8AD8-96D4A77ACDF9}" sibTransId="{8419BE6D-9F60-422E-A1DE-66FD95F5D5F1}"/>
    <dgm:cxn modelId="{E26ED5EB-D3F7-412B-ADE7-4E44E11ED093}" srcId="{89939D55-F72C-4500-9883-F6716BF8246F}" destId="{1E86AD49-F4ED-48F7-991E-93FFD2465F98}" srcOrd="0" destOrd="0" parTransId="{0CA877F3-91AE-40CD-996F-AEB7673F4129}" sibTransId="{EAB9DF4D-AAB3-4C77-B192-E8F3D0B5B249}"/>
    <dgm:cxn modelId="{067938F1-F49D-4822-9C1A-9370146AF61B}" srcId="{7EF74C06-E5A6-43DF-ACF8-56048C7DEB8B}" destId="{6602F51A-080A-4C0B-8555-7367530636EC}" srcOrd="6" destOrd="0" parTransId="{AFE995B8-2639-48EF-BCF4-8AA76BF53420}" sibTransId="{FEB73F43-4CB3-42B1-A00B-7520EF9769DA}"/>
    <dgm:cxn modelId="{13880AF5-79BA-468E-8B76-36E029723A81}" type="presOf" srcId="{9C6EE4AC-DCED-4042-B962-71C62598EC71}" destId="{809F6576-6B7F-4AB3-A2A5-3AA311FEC21F}" srcOrd="0" destOrd="0" presId="urn:microsoft.com/office/officeart/2017/3/layout/DropPinTimeline"/>
    <dgm:cxn modelId="{17A1EAF8-FBDB-42A0-995C-4800C60FC2AE}" srcId="{7EF74C06-E5A6-43DF-ACF8-56048C7DEB8B}" destId="{8498FF45-BC69-44DD-BDBA-6325B736CD97}" srcOrd="0" destOrd="0" parTransId="{F995A1BE-A988-4971-80DE-29BA389A719E}" sibTransId="{6BAA448E-3E9E-4661-B98A-9FF00F636800}"/>
    <dgm:cxn modelId="{319C48EF-9D23-4F52-91B0-B574FDD23CF2}" type="presParOf" srcId="{A86AABBE-3E54-4ABD-AE3E-31CF42633803}" destId="{211011F1-9DE7-4312-8C02-7D8FB3FBABB5}" srcOrd="0" destOrd="0" presId="urn:microsoft.com/office/officeart/2017/3/layout/DropPinTimeline"/>
    <dgm:cxn modelId="{AE65E6F6-BE86-48B3-8793-56E9E7119CC1}" type="presParOf" srcId="{A86AABBE-3E54-4ABD-AE3E-31CF42633803}" destId="{506826C1-4690-4FFF-985F-94FF99AE26B0}" srcOrd="1" destOrd="0" presId="urn:microsoft.com/office/officeart/2017/3/layout/DropPinTimeline"/>
    <dgm:cxn modelId="{E076D209-E10C-4C22-88D6-2D9E995E4C54}" type="presParOf" srcId="{506826C1-4690-4FFF-985F-94FF99AE26B0}" destId="{D1727316-803F-4B7B-B497-C2AA88B223DC}" srcOrd="0" destOrd="0" presId="urn:microsoft.com/office/officeart/2017/3/layout/DropPinTimeline"/>
    <dgm:cxn modelId="{E7979BCC-AEF0-4DFE-A59E-E404CA7FB851}" type="presParOf" srcId="{D1727316-803F-4B7B-B497-C2AA88B223DC}" destId="{6748789F-F2A1-4646-B927-26A2B0C75510}" srcOrd="0" destOrd="0" presId="urn:microsoft.com/office/officeart/2017/3/layout/DropPinTimeline"/>
    <dgm:cxn modelId="{0B894B5E-0551-4203-99DB-E7E44C12C67C}" type="presParOf" srcId="{D1727316-803F-4B7B-B497-C2AA88B223DC}" destId="{61407848-24F7-45AF-A90E-3164070F862E}" srcOrd="1" destOrd="0" presId="urn:microsoft.com/office/officeart/2017/3/layout/DropPinTimeline"/>
    <dgm:cxn modelId="{77B59F43-78F1-4317-9751-23BCD34797EF}" type="presParOf" srcId="{61407848-24F7-45AF-A90E-3164070F862E}" destId="{39B850A3-21F5-4F41-9559-8D33995E22B9}" srcOrd="0" destOrd="0" presId="urn:microsoft.com/office/officeart/2017/3/layout/DropPinTimeline"/>
    <dgm:cxn modelId="{E77403F4-AD91-4857-B2A3-0CA6E9B0C2A9}" type="presParOf" srcId="{61407848-24F7-45AF-A90E-3164070F862E}" destId="{F6E0B600-E644-43EE-A82B-A2DA4382584E}" srcOrd="1" destOrd="0" presId="urn:microsoft.com/office/officeart/2017/3/layout/DropPinTimeline"/>
    <dgm:cxn modelId="{A7B6E13E-8A81-4E7C-BA96-2661973CBFB5}" type="presParOf" srcId="{D1727316-803F-4B7B-B497-C2AA88B223DC}" destId="{C28560B9-CDAB-41D7-958A-E41CC44D809F}" srcOrd="2" destOrd="0" presId="urn:microsoft.com/office/officeart/2017/3/layout/DropPinTimeline"/>
    <dgm:cxn modelId="{C31F8421-C7A0-4AB5-99E2-F788320C0A97}" type="presParOf" srcId="{D1727316-803F-4B7B-B497-C2AA88B223DC}" destId="{28D2B993-E89B-4FD6-8F8C-34D79853B5FA}" srcOrd="3" destOrd="0" presId="urn:microsoft.com/office/officeart/2017/3/layout/DropPinTimeline"/>
    <dgm:cxn modelId="{0AEC37E4-14CF-44C7-A708-4F7090AB9AF7}" type="presParOf" srcId="{D1727316-803F-4B7B-B497-C2AA88B223DC}" destId="{DEAD1582-9D70-4A28-B0F1-0AF4D782189E}" srcOrd="4" destOrd="0" presId="urn:microsoft.com/office/officeart/2017/3/layout/DropPinTimeline"/>
    <dgm:cxn modelId="{1FD25778-7AAA-4C02-96B4-63F93FDC7A07}" type="presParOf" srcId="{D1727316-803F-4B7B-B497-C2AA88B223DC}" destId="{3B653208-DA75-400B-900D-510B4CCC6D85}" srcOrd="5" destOrd="0" presId="urn:microsoft.com/office/officeart/2017/3/layout/DropPinTimeline"/>
    <dgm:cxn modelId="{C9735DC7-9E66-4ED4-8C27-3B83FAEC0D9F}" type="presParOf" srcId="{506826C1-4690-4FFF-985F-94FF99AE26B0}" destId="{961177E3-C715-49FF-AA36-5EC0A831CD26}" srcOrd="1" destOrd="0" presId="urn:microsoft.com/office/officeart/2017/3/layout/DropPinTimeline"/>
    <dgm:cxn modelId="{63F75B94-85F1-4E93-A257-AEF081E1061A}" type="presParOf" srcId="{506826C1-4690-4FFF-985F-94FF99AE26B0}" destId="{A039204C-C4A3-4F81-B8B1-B91546E83486}" srcOrd="2" destOrd="0" presId="urn:microsoft.com/office/officeart/2017/3/layout/DropPinTimeline"/>
    <dgm:cxn modelId="{0391F53E-F89D-4DF9-8B4F-6BC56312CDA0}" type="presParOf" srcId="{A039204C-C4A3-4F81-B8B1-B91546E83486}" destId="{C66F7FFC-7B89-48CC-BE04-D4ACCAD0EE5E}" srcOrd="0" destOrd="0" presId="urn:microsoft.com/office/officeart/2017/3/layout/DropPinTimeline"/>
    <dgm:cxn modelId="{874E0842-3AAF-4BC9-84DA-84094A9B1BAA}" type="presParOf" srcId="{A039204C-C4A3-4F81-B8B1-B91546E83486}" destId="{6F34FEC6-66F9-464A-9E7D-033FE503993D}" srcOrd="1" destOrd="0" presId="urn:microsoft.com/office/officeart/2017/3/layout/DropPinTimeline"/>
    <dgm:cxn modelId="{4884172F-0D40-484F-B873-AD73C10DCC5E}" type="presParOf" srcId="{6F34FEC6-66F9-464A-9E7D-033FE503993D}" destId="{21F37C0C-0CED-4D8A-B4D0-2A36B2A6F57C}" srcOrd="0" destOrd="0" presId="urn:microsoft.com/office/officeart/2017/3/layout/DropPinTimeline"/>
    <dgm:cxn modelId="{0257B065-87C3-4617-9D17-22AC45EAE651}" type="presParOf" srcId="{6F34FEC6-66F9-464A-9E7D-033FE503993D}" destId="{0EE5598E-D6AF-40C8-ABB8-B48C98D326BB}" srcOrd="1" destOrd="0" presId="urn:microsoft.com/office/officeart/2017/3/layout/DropPinTimeline"/>
    <dgm:cxn modelId="{92F754C3-C9A5-4970-AF5F-E6848712553E}" type="presParOf" srcId="{A039204C-C4A3-4F81-B8B1-B91546E83486}" destId="{43C1ABD1-12CA-4CC3-9401-DD0FBB6A5F60}" srcOrd="2" destOrd="0" presId="urn:microsoft.com/office/officeart/2017/3/layout/DropPinTimeline"/>
    <dgm:cxn modelId="{FB9CAA92-E537-41F3-9F8E-43F717E76B88}" type="presParOf" srcId="{A039204C-C4A3-4F81-B8B1-B91546E83486}" destId="{2D00EF2E-6ECA-4618-B107-897FCEEB3ED2}" srcOrd="3" destOrd="0" presId="urn:microsoft.com/office/officeart/2017/3/layout/DropPinTimeline"/>
    <dgm:cxn modelId="{1C559702-278A-409D-8C74-78521858AEAF}" type="presParOf" srcId="{A039204C-C4A3-4F81-B8B1-B91546E83486}" destId="{EF1F60F5-12D6-4F19-A878-D55B6E6BDFFD}" srcOrd="4" destOrd="0" presId="urn:microsoft.com/office/officeart/2017/3/layout/DropPinTimeline"/>
    <dgm:cxn modelId="{8C269102-BBE7-4FA4-8222-4C04397FE7AA}" type="presParOf" srcId="{A039204C-C4A3-4F81-B8B1-B91546E83486}" destId="{D72429F3-2525-4723-B1C2-131FDA6F59A8}" srcOrd="5" destOrd="0" presId="urn:microsoft.com/office/officeart/2017/3/layout/DropPinTimeline"/>
    <dgm:cxn modelId="{75FC99F1-D12E-4DE0-A87F-CE13D9D761FF}" type="presParOf" srcId="{506826C1-4690-4FFF-985F-94FF99AE26B0}" destId="{EA3CCDF6-9CE4-4ACF-A28C-3AA12B494F7C}" srcOrd="3" destOrd="0" presId="urn:microsoft.com/office/officeart/2017/3/layout/DropPinTimeline"/>
    <dgm:cxn modelId="{9C7FCDD1-4BB3-4A9F-9AB4-26F6F648708F}" type="presParOf" srcId="{506826C1-4690-4FFF-985F-94FF99AE26B0}" destId="{5569FA66-C556-4614-961D-83C166DE1843}" srcOrd="4" destOrd="0" presId="urn:microsoft.com/office/officeart/2017/3/layout/DropPinTimeline"/>
    <dgm:cxn modelId="{634BF5B6-5389-4E6D-94FF-E1ABA26675E9}" type="presParOf" srcId="{5569FA66-C556-4614-961D-83C166DE1843}" destId="{5F26A412-B9F3-4F0C-BCF0-7DA11D0A18AB}" srcOrd="0" destOrd="0" presId="urn:microsoft.com/office/officeart/2017/3/layout/DropPinTimeline"/>
    <dgm:cxn modelId="{A6B525EC-39EB-4827-8F0D-F62D74C19B78}" type="presParOf" srcId="{5569FA66-C556-4614-961D-83C166DE1843}" destId="{0D0E1C5C-38A2-474D-BCB5-49CC89BC8DCC}" srcOrd="1" destOrd="0" presId="urn:microsoft.com/office/officeart/2017/3/layout/DropPinTimeline"/>
    <dgm:cxn modelId="{8FC5E5FE-7B50-4D58-B102-06ADE87D56EC}" type="presParOf" srcId="{0D0E1C5C-38A2-474D-BCB5-49CC89BC8DCC}" destId="{1213B190-7997-487A-B472-750425A18E29}" srcOrd="0" destOrd="0" presId="urn:microsoft.com/office/officeart/2017/3/layout/DropPinTimeline"/>
    <dgm:cxn modelId="{98B1F5C9-5F35-4AE2-8BF0-B1F29F760C54}" type="presParOf" srcId="{0D0E1C5C-38A2-474D-BCB5-49CC89BC8DCC}" destId="{2DCE49FC-44BE-4AD8-9898-D3B6FD029455}" srcOrd="1" destOrd="0" presId="urn:microsoft.com/office/officeart/2017/3/layout/DropPinTimeline"/>
    <dgm:cxn modelId="{F04F008F-A608-496C-A196-F973ED40DB9B}" type="presParOf" srcId="{5569FA66-C556-4614-961D-83C166DE1843}" destId="{18D3FDE8-4C32-4CFC-941E-CA0567222E80}" srcOrd="2" destOrd="0" presId="urn:microsoft.com/office/officeart/2017/3/layout/DropPinTimeline"/>
    <dgm:cxn modelId="{612CD085-6C0A-4F74-8813-7249460CB269}" type="presParOf" srcId="{5569FA66-C556-4614-961D-83C166DE1843}" destId="{809F6576-6B7F-4AB3-A2A5-3AA311FEC21F}" srcOrd="3" destOrd="0" presId="urn:microsoft.com/office/officeart/2017/3/layout/DropPinTimeline"/>
    <dgm:cxn modelId="{839E1608-3D23-401A-B2FC-FDA4480C73B4}" type="presParOf" srcId="{5569FA66-C556-4614-961D-83C166DE1843}" destId="{18833BF6-B76A-426F-9DE9-29DC5116ED0D}" srcOrd="4" destOrd="0" presId="urn:microsoft.com/office/officeart/2017/3/layout/DropPinTimeline"/>
    <dgm:cxn modelId="{A5DB4CF0-ACBA-42AF-8217-C458DD1ECEFC}" type="presParOf" srcId="{5569FA66-C556-4614-961D-83C166DE1843}" destId="{5F130E48-DDF2-452F-8A18-302BAB03DA05}" srcOrd="5" destOrd="0" presId="urn:microsoft.com/office/officeart/2017/3/layout/DropPinTimeline"/>
    <dgm:cxn modelId="{77B40FD8-ECDF-4CB6-AB62-D7C13949FD3A}" type="presParOf" srcId="{506826C1-4690-4FFF-985F-94FF99AE26B0}" destId="{A9926C35-DFE5-48A4-B043-9600ACAC2C83}" srcOrd="5" destOrd="0" presId="urn:microsoft.com/office/officeart/2017/3/layout/DropPinTimeline"/>
    <dgm:cxn modelId="{42E168D3-8337-4CED-8537-F65F72056DED}" type="presParOf" srcId="{506826C1-4690-4FFF-985F-94FF99AE26B0}" destId="{2A00E72F-3919-4134-B52D-80068F4126CC}" srcOrd="6" destOrd="0" presId="urn:microsoft.com/office/officeart/2017/3/layout/DropPinTimeline"/>
    <dgm:cxn modelId="{58684249-637F-4522-A51F-FFCA8EB08044}" type="presParOf" srcId="{2A00E72F-3919-4134-B52D-80068F4126CC}" destId="{94785FBB-8B06-40BE-86E5-BC83548A808C}" srcOrd="0" destOrd="0" presId="urn:microsoft.com/office/officeart/2017/3/layout/DropPinTimeline"/>
    <dgm:cxn modelId="{1D28A180-FBB1-49E9-8FA9-B6C2933E5C02}" type="presParOf" srcId="{2A00E72F-3919-4134-B52D-80068F4126CC}" destId="{6D750A2B-E35A-40E3-AE72-C65FD99296EA}" srcOrd="1" destOrd="0" presId="urn:microsoft.com/office/officeart/2017/3/layout/DropPinTimeline"/>
    <dgm:cxn modelId="{D2927825-6F8E-46D9-8760-FDC9178B88CB}" type="presParOf" srcId="{6D750A2B-E35A-40E3-AE72-C65FD99296EA}" destId="{A7C3ECA4-F2DB-45A1-A8BA-A48F235AD093}" srcOrd="0" destOrd="0" presId="urn:microsoft.com/office/officeart/2017/3/layout/DropPinTimeline"/>
    <dgm:cxn modelId="{C280DFEF-5C1B-4558-8EEA-B11C36F622F7}" type="presParOf" srcId="{6D750A2B-E35A-40E3-AE72-C65FD99296EA}" destId="{AD9FE1DD-28E1-403A-8144-BC94B7391AFF}" srcOrd="1" destOrd="0" presId="urn:microsoft.com/office/officeart/2017/3/layout/DropPinTimeline"/>
    <dgm:cxn modelId="{28D2A7BF-F861-403F-BA1D-F6C283379761}" type="presParOf" srcId="{2A00E72F-3919-4134-B52D-80068F4126CC}" destId="{C5F412D8-CE0D-4382-8425-257D3AF5D1D2}" srcOrd="2" destOrd="0" presId="urn:microsoft.com/office/officeart/2017/3/layout/DropPinTimeline"/>
    <dgm:cxn modelId="{F0DFC088-DE2E-4497-A978-FA1210B40958}" type="presParOf" srcId="{2A00E72F-3919-4134-B52D-80068F4126CC}" destId="{EA7F8E0F-D9DE-45FF-9AAD-EC01FBDCB752}" srcOrd="3" destOrd="0" presId="urn:microsoft.com/office/officeart/2017/3/layout/DropPinTimeline"/>
    <dgm:cxn modelId="{8D699C97-1F5E-4D68-9574-DD62115F5BD8}" type="presParOf" srcId="{2A00E72F-3919-4134-B52D-80068F4126CC}" destId="{02E2BF6F-4675-4588-8B6A-6558E43FC840}" srcOrd="4" destOrd="0" presId="urn:microsoft.com/office/officeart/2017/3/layout/DropPinTimeline"/>
    <dgm:cxn modelId="{1F88253C-CE80-440F-A1BD-A19512A34EC3}" type="presParOf" srcId="{2A00E72F-3919-4134-B52D-80068F4126CC}" destId="{03323000-56F1-4CC0-8CBD-8678FA04524F}" srcOrd="5" destOrd="0" presId="urn:microsoft.com/office/officeart/2017/3/layout/DropPinTimeline"/>
    <dgm:cxn modelId="{55F1FFC4-39FE-4857-9025-2CB24491D9D5}" type="presParOf" srcId="{506826C1-4690-4FFF-985F-94FF99AE26B0}" destId="{AD108E66-934E-4F4A-81CA-EF5457D844DD}" srcOrd="7" destOrd="0" presId="urn:microsoft.com/office/officeart/2017/3/layout/DropPinTimeline"/>
    <dgm:cxn modelId="{316A11E9-7F17-43DF-82FC-34A3F60D5852}" type="presParOf" srcId="{506826C1-4690-4FFF-985F-94FF99AE26B0}" destId="{2BD361EC-E96E-4603-B6C0-0AFB8FA8A200}" srcOrd="8" destOrd="0" presId="urn:microsoft.com/office/officeart/2017/3/layout/DropPinTimeline"/>
    <dgm:cxn modelId="{EB2AD996-E516-4C60-8932-9547D82BE1B9}" type="presParOf" srcId="{2BD361EC-E96E-4603-B6C0-0AFB8FA8A200}" destId="{91FD6BB9-64FD-45DE-8D3D-28DDCD19D1F5}" srcOrd="0" destOrd="0" presId="urn:microsoft.com/office/officeart/2017/3/layout/DropPinTimeline"/>
    <dgm:cxn modelId="{066B34D6-AAC0-4658-A4A2-223945EC9546}" type="presParOf" srcId="{2BD361EC-E96E-4603-B6C0-0AFB8FA8A200}" destId="{EA819E3E-EB67-4211-AB38-96A1C349F2D9}" srcOrd="1" destOrd="0" presId="urn:microsoft.com/office/officeart/2017/3/layout/DropPinTimeline"/>
    <dgm:cxn modelId="{91CC8468-7174-4D8D-8499-340CA0A78249}" type="presParOf" srcId="{EA819E3E-EB67-4211-AB38-96A1C349F2D9}" destId="{DC55A7E7-AC3D-4A86-BE6F-459AC45B77BF}" srcOrd="0" destOrd="0" presId="urn:microsoft.com/office/officeart/2017/3/layout/DropPinTimeline"/>
    <dgm:cxn modelId="{26BA2D3B-1951-4409-9BCE-35DB98E6315B}" type="presParOf" srcId="{EA819E3E-EB67-4211-AB38-96A1C349F2D9}" destId="{D46326B3-D91A-4535-A55D-C97E43EDBA19}" srcOrd="1" destOrd="0" presId="urn:microsoft.com/office/officeart/2017/3/layout/DropPinTimeline"/>
    <dgm:cxn modelId="{5FB923D7-35BA-4E52-8989-2FBB6485C708}" type="presParOf" srcId="{2BD361EC-E96E-4603-B6C0-0AFB8FA8A200}" destId="{5CE3C9AE-AE69-45FA-ABF9-E7AE467894CE}" srcOrd="2" destOrd="0" presId="urn:microsoft.com/office/officeart/2017/3/layout/DropPinTimeline"/>
    <dgm:cxn modelId="{2A6CBEE6-B276-480A-BBA2-DCDE34431F8C}" type="presParOf" srcId="{2BD361EC-E96E-4603-B6C0-0AFB8FA8A200}" destId="{E4132E3F-F29C-495B-93D3-C3C4385F2A65}" srcOrd="3" destOrd="0" presId="urn:microsoft.com/office/officeart/2017/3/layout/DropPinTimeline"/>
    <dgm:cxn modelId="{3F05A65A-FD07-416E-B719-0B4A182BB244}" type="presParOf" srcId="{2BD361EC-E96E-4603-B6C0-0AFB8FA8A200}" destId="{723D99A7-7129-42BF-ACD6-2D9FECB6D744}" srcOrd="4" destOrd="0" presId="urn:microsoft.com/office/officeart/2017/3/layout/DropPinTimeline"/>
    <dgm:cxn modelId="{9B9F431D-5154-4409-BC3A-BE605F1A18D3}" type="presParOf" srcId="{2BD361EC-E96E-4603-B6C0-0AFB8FA8A200}" destId="{B95C4A0E-9DCC-4EC0-9A67-CF2A5C7BAFB9}" srcOrd="5" destOrd="0" presId="urn:microsoft.com/office/officeart/2017/3/layout/DropPinTimeline"/>
    <dgm:cxn modelId="{ADF7A9D9-0F00-4721-8C70-DC66CFC4F5C4}" type="presParOf" srcId="{506826C1-4690-4FFF-985F-94FF99AE26B0}" destId="{B05B2AF9-68F6-493C-AA92-BAB0CF5460F4}" srcOrd="9" destOrd="0" presId="urn:microsoft.com/office/officeart/2017/3/layout/DropPinTimeline"/>
    <dgm:cxn modelId="{8134C3F8-E660-4352-97BB-7956E955E431}" type="presParOf" srcId="{506826C1-4690-4FFF-985F-94FF99AE26B0}" destId="{9379B0EA-FD30-4088-B5CF-E441DFC601FE}" srcOrd="10" destOrd="0" presId="urn:microsoft.com/office/officeart/2017/3/layout/DropPinTimeline"/>
    <dgm:cxn modelId="{55FECC31-7DE1-46DB-A9AF-3541D8662578}" type="presParOf" srcId="{9379B0EA-FD30-4088-B5CF-E441DFC601FE}" destId="{3B3EA7C5-27C8-42C1-B371-3EDD6BCFC2CA}" srcOrd="0" destOrd="0" presId="urn:microsoft.com/office/officeart/2017/3/layout/DropPinTimeline"/>
    <dgm:cxn modelId="{F0C5FC1F-259B-42FF-848C-917AE90406D5}" type="presParOf" srcId="{9379B0EA-FD30-4088-B5CF-E441DFC601FE}" destId="{CE268A95-E61D-4CE0-9A4C-708C63E60C27}" srcOrd="1" destOrd="0" presId="urn:microsoft.com/office/officeart/2017/3/layout/DropPinTimeline"/>
    <dgm:cxn modelId="{A2E71E8D-D608-4D96-B9F9-B409073E927B}" type="presParOf" srcId="{CE268A95-E61D-4CE0-9A4C-708C63E60C27}" destId="{7FC0C815-3C61-4A54-8F05-600B91052FC1}" srcOrd="0" destOrd="0" presId="urn:microsoft.com/office/officeart/2017/3/layout/DropPinTimeline"/>
    <dgm:cxn modelId="{619EF95F-F638-4226-9025-C785BCEFE6F1}" type="presParOf" srcId="{CE268A95-E61D-4CE0-9A4C-708C63E60C27}" destId="{980AECB4-5B66-4494-B2F6-C2BB50B9A364}" srcOrd="1" destOrd="0" presId="urn:microsoft.com/office/officeart/2017/3/layout/DropPinTimeline"/>
    <dgm:cxn modelId="{FE734BB9-E37E-443A-A863-A36A1F282F62}" type="presParOf" srcId="{9379B0EA-FD30-4088-B5CF-E441DFC601FE}" destId="{9FC11425-F60F-49F1-A71C-C822D1103357}" srcOrd="2" destOrd="0" presId="urn:microsoft.com/office/officeart/2017/3/layout/DropPinTimeline"/>
    <dgm:cxn modelId="{EED9E7A9-3BC4-4136-99D5-70298AF4A62B}" type="presParOf" srcId="{9379B0EA-FD30-4088-B5CF-E441DFC601FE}" destId="{7D714F3F-B67F-45C0-AFDD-E34BBF6D2156}" srcOrd="3" destOrd="0" presId="urn:microsoft.com/office/officeart/2017/3/layout/DropPinTimeline"/>
    <dgm:cxn modelId="{D683C675-3411-4D03-BFB0-5CF8CB6A0CE0}" type="presParOf" srcId="{9379B0EA-FD30-4088-B5CF-E441DFC601FE}" destId="{79754C69-182B-4B63-8DD0-18B3927FBC93}" srcOrd="4" destOrd="0" presId="urn:microsoft.com/office/officeart/2017/3/layout/DropPinTimeline"/>
    <dgm:cxn modelId="{72CAA171-5CC6-45E1-897A-175A4377E34C}" type="presParOf" srcId="{9379B0EA-FD30-4088-B5CF-E441DFC601FE}" destId="{1CD8C86F-07AF-4CAB-9D90-D71C05062C36}" srcOrd="5" destOrd="0" presId="urn:microsoft.com/office/officeart/2017/3/layout/DropPinTimeline"/>
    <dgm:cxn modelId="{784C0813-3E25-4FFF-9E9D-3E6C1F2FC47A}" type="presParOf" srcId="{506826C1-4690-4FFF-985F-94FF99AE26B0}" destId="{6B79D01E-8E7F-46BD-A950-97AA95B21332}" srcOrd="11" destOrd="0" presId="urn:microsoft.com/office/officeart/2017/3/layout/DropPinTimeline"/>
    <dgm:cxn modelId="{EE21CE08-BE09-4850-B28A-6A304471C715}" type="presParOf" srcId="{506826C1-4690-4FFF-985F-94FF99AE26B0}" destId="{F8F27D10-E510-488D-AD1C-DDD85CF9FB1B}" srcOrd="12" destOrd="0" presId="urn:microsoft.com/office/officeart/2017/3/layout/DropPinTimeline"/>
    <dgm:cxn modelId="{B8E02BEE-2A1C-4C04-A3AB-D7FD14CD0D62}" type="presParOf" srcId="{F8F27D10-E510-488D-AD1C-DDD85CF9FB1B}" destId="{D6CC9940-A054-425B-82FB-A74E31FB4152}" srcOrd="0" destOrd="0" presId="urn:microsoft.com/office/officeart/2017/3/layout/DropPinTimeline"/>
    <dgm:cxn modelId="{4992A9B9-A7E7-4CED-8C76-590BEF6D73AE}" type="presParOf" srcId="{F8F27D10-E510-488D-AD1C-DDD85CF9FB1B}" destId="{68A5045C-F09A-44CD-A2A1-274AB081D15F}" srcOrd="1" destOrd="0" presId="urn:microsoft.com/office/officeart/2017/3/layout/DropPinTimeline"/>
    <dgm:cxn modelId="{DFA2F723-B2E4-4BA7-979A-EB5D8500967B}" type="presParOf" srcId="{68A5045C-F09A-44CD-A2A1-274AB081D15F}" destId="{BC2D907D-DCE2-45C2-B8DD-66AC52617024}" srcOrd="0" destOrd="0" presId="urn:microsoft.com/office/officeart/2017/3/layout/DropPinTimeline"/>
    <dgm:cxn modelId="{0550DC28-E555-47FE-AC09-C581DA5D7866}" type="presParOf" srcId="{68A5045C-F09A-44CD-A2A1-274AB081D15F}" destId="{2632F72F-CD54-4166-BCE4-36BA741F726C}" srcOrd="1" destOrd="0" presId="urn:microsoft.com/office/officeart/2017/3/layout/DropPinTimeline"/>
    <dgm:cxn modelId="{C53D7749-B2E7-4135-BC03-11DF3F371A86}" type="presParOf" srcId="{F8F27D10-E510-488D-AD1C-DDD85CF9FB1B}" destId="{8000FB90-B67C-425C-9CD3-27717D0175F2}" srcOrd="2" destOrd="0" presId="urn:microsoft.com/office/officeart/2017/3/layout/DropPinTimeline"/>
    <dgm:cxn modelId="{FD76399D-2123-4745-8CDD-F53716C53A01}" type="presParOf" srcId="{F8F27D10-E510-488D-AD1C-DDD85CF9FB1B}" destId="{58AEDD57-4D86-4B2E-B76F-36A554F1899A}" srcOrd="3" destOrd="0" presId="urn:microsoft.com/office/officeart/2017/3/layout/DropPinTimeline"/>
    <dgm:cxn modelId="{DE9514E0-F180-49D0-9813-C8A01BCE15BE}" type="presParOf" srcId="{F8F27D10-E510-488D-AD1C-DDD85CF9FB1B}" destId="{387E6E72-31CE-4842-80E6-CCB3C68345E0}" srcOrd="4" destOrd="0" presId="urn:microsoft.com/office/officeart/2017/3/layout/DropPinTimeline"/>
    <dgm:cxn modelId="{AAFBA0DB-DE16-4F6C-8D6F-E53D975349C0}" type="presParOf" srcId="{F8F27D10-E510-488D-AD1C-DDD85CF9FB1B}" destId="{CBB4240D-43CE-4CE8-A223-B7AFB6AF6C9F}" srcOrd="5" destOrd="0" presId="urn:microsoft.com/office/officeart/2017/3/layout/DropPinTimeline"/>
    <dgm:cxn modelId="{7FB6EE5F-B98B-46A8-8191-0F37A6F1A300}" type="presParOf" srcId="{506826C1-4690-4FFF-985F-94FF99AE26B0}" destId="{4F0B65B2-63DE-4D6D-973E-54E63E534F9F}" srcOrd="13" destOrd="0" presId="urn:microsoft.com/office/officeart/2017/3/layout/DropPinTimeline"/>
    <dgm:cxn modelId="{F47F906E-A33B-4EA5-841D-46F1B4A2D116}" type="presParOf" srcId="{506826C1-4690-4FFF-985F-94FF99AE26B0}" destId="{0E291F28-504D-4BB4-8A3E-16FA1A1E7B1E}" srcOrd="14" destOrd="0" presId="urn:microsoft.com/office/officeart/2017/3/layout/DropPinTimeline"/>
    <dgm:cxn modelId="{9A9F08A3-58FA-4D5D-8BDF-E13173F65530}" type="presParOf" srcId="{0E291F28-504D-4BB4-8A3E-16FA1A1E7B1E}" destId="{56E18A4E-0829-48BE-BD85-57D274729FC7}" srcOrd="0" destOrd="0" presId="urn:microsoft.com/office/officeart/2017/3/layout/DropPinTimeline"/>
    <dgm:cxn modelId="{27B11C89-928A-489C-897A-2B0F5E986E32}" type="presParOf" srcId="{0E291F28-504D-4BB4-8A3E-16FA1A1E7B1E}" destId="{C5EF073D-C6BF-4C23-A0D7-6D04CD899E01}" srcOrd="1" destOrd="0" presId="urn:microsoft.com/office/officeart/2017/3/layout/DropPinTimeline"/>
    <dgm:cxn modelId="{8B8B5EA1-D188-4462-ADB8-2365B36F23FF}" type="presParOf" srcId="{C5EF073D-C6BF-4C23-A0D7-6D04CD899E01}" destId="{DA1C384F-C9BB-4C4A-881C-9AEAFC3DC6BC}" srcOrd="0" destOrd="0" presId="urn:microsoft.com/office/officeart/2017/3/layout/DropPinTimeline"/>
    <dgm:cxn modelId="{14D02209-0D30-4AB4-9314-831233FA2AFE}" type="presParOf" srcId="{C5EF073D-C6BF-4C23-A0D7-6D04CD899E01}" destId="{9BFB5DB6-0AF6-40BA-AD74-DB39A9AF4EE8}" srcOrd="1" destOrd="0" presId="urn:microsoft.com/office/officeart/2017/3/layout/DropPinTimeline"/>
    <dgm:cxn modelId="{64CB4692-34DD-4EB3-8A3F-5D3002FF76A3}" type="presParOf" srcId="{0E291F28-504D-4BB4-8A3E-16FA1A1E7B1E}" destId="{EFFEBB40-54B3-4A99-8A6A-31FF95B1D68A}" srcOrd="2" destOrd="0" presId="urn:microsoft.com/office/officeart/2017/3/layout/DropPinTimeline"/>
    <dgm:cxn modelId="{6C9F4C92-7572-41EF-843B-2AE1AC8AB8EB}" type="presParOf" srcId="{0E291F28-504D-4BB4-8A3E-16FA1A1E7B1E}" destId="{03AD1292-C344-4B86-BF04-170927AD5520}" srcOrd="3" destOrd="0" presId="urn:microsoft.com/office/officeart/2017/3/layout/DropPinTimeline"/>
    <dgm:cxn modelId="{85B05C91-27A6-48E7-8A96-F02D61BAE2AA}" type="presParOf" srcId="{0E291F28-504D-4BB4-8A3E-16FA1A1E7B1E}" destId="{4120760D-BE75-4695-BFC5-A3D30DFCB473}" srcOrd="4" destOrd="0" presId="urn:microsoft.com/office/officeart/2017/3/layout/DropPinTimeline"/>
    <dgm:cxn modelId="{4BE426BD-D4AE-4EF4-AFC3-309D19201808}" type="presParOf" srcId="{0E291F28-504D-4BB4-8A3E-16FA1A1E7B1E}" destId="{73C2DC45-7591-4A6F-89CD-45B2C33C257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6AA10-3844-426E-8FE7-F550F774654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EEB4141-8893-403B-A5B3-8484FCBC8823}">
      <dgm:prSet/>
      <dgm:spPr/>
      <dgm:t>
        <a:bodyPr/>
        <a:lstStyle/>
        <a:p>
          <a:r>
            <a:rPr lang="en-GB"/>
            <a:t>Making an application</a:t>
          </a:r>
          <a:endParaRPr lang="en-US"/>
        </a:p>
      </dgm:t>
    </dgm:pt>
    <dgm:pt modelId="{064B6488-4733-4DBC-8EA9-D825F30E9122}" type="parTrans" cxnId="{B4C1A1B0-E069-4D98-92B2-5BF23A608FEB}">
      <dgm:prSet/>
      <dgm:spPr/>
      <dgm:t>
        <a:bodyPr/>
        <a:lstStyle/>
        <a:p>
          <a:endParaRPr lang="en-US"/>
        </a:p>
      </dgm:t>
    </dgm:pt>
    <dgm:pt modelId="{AF9F12C4-33F2-4A2E-9D42-D384018E7C2D}" type="sibTrans" cxnId="{B4C1A1B0-E069-4D98-92B2-5BF23A608FEB}">
      <dgm:prSet/>
      <dgm:spPr/>
      <dgm:t>
        <a:bodyPr/>
        <a:lstStyle/>
        <a:p>
          <a:endParaRPr lang="en-US"/>
        </a:p>
      </dgm:t>
    </dgm:pt>
    <dgm:pt modelId="{D77A9F0C-C1EE-4271-8947-45AB8AE75DCD}">
      <dgm:prSet/>
      <dgm:spPr/>
      <dgm:t>
        <a:bodyPr/>
        <a:lstStyle/>
        <a:p>
          <a:r>
            <a:rPr lang="en-GB"/>
            <a:t>Processing an application</a:t>
          </a:r>
          <a:endParaRPr lang="en-US"/>
        </a:p>
      </dgm:t>
    </dgm:pt>
    <dgm:pt modelId="{71E0B4A2-C601-41BA-89B8-8B979731CC69}" type="parTrans" cxnId="{7F6F5A66-4F02-4A2E-B748-07126C93B034}">
      <dgm:prSet/>
      <dgm:spPr/>
      <dgm:t>
        <a:bodyPr/>
        <a:lstStyle/>
        <a:p>
          <a:endParaRPr lang="en-US"/>
        </a:p>
      </dgm:t>
    </dgm:pt>
    <dgm:pt modelId="{E90E55FB-4AD1-402E-A665-AC8C0E73E82B}" type="sibTrans" cxnId="{7F6F5A66-4F02-4A2E-B748-07126C93B034}">
      <dgm:prSet/>
      <dgm:spPr/>
      <dgm:t>
        <a:bodyPr/>
        <a:lstStyle/>
        <a:p>
          <a:endParaRPr lang="en-US"/>
        </a:p>
      </dgm:t>
    </dgm:pt>
    <dgm:pt modelId="{1F79E4D3-BF47-4B25-B64C-28745608B744}">
      <dgm:prSet/>
      <dgm:spPr/>
      <dgm:t>
        <a:bodyPr/>
        <a:lstStyle/>
        <a:p>
          <a:r>
            <a:rPr lang="en-GB"/>
            <a:t>System support</a:t>
          </a:r>
          <a:endParaRPr lang="en-US"/>
        </a:p>
      </dgm:t>
    </dgm:pt>
    <dgm:pt modelId="{223CBD58-6479-4422-970E-A9D9842275C3}" type="parTrans" cxnId="{1C159AC9-2DD2-4A93-AA96-B2E762DD00AB}">
      <dgm:prSet/>
      <dgm:spPr/>
      <dgm:t>
        <a:bodyPr/>
        <a:lstStyle/>
        <a:p>
          <a:endParaRPr lang="en-US"/>
        </a:p>
      </dgm:t>
    </dgm:pt>
    <dgm:pt modelId="{09729A33-438A-4DF2-8FB4-AE957F8AFF36}" type="sibTrans" cxnId="{1C159AC9-2DD2-4A93-AA96-B2E762DD00AB}">
      <dgm:prSet/>
      <dgm:spPr/>
      <dgm:t>
        <a:bodyPr/>
        <a:lstStyle/>
        <a:p>
          <a:endParaRPr lang="en-US"/>
        </a:p>
      </dgm:t>
    </dgm:pt>
    <dgm:pt modelId="{77F3BC17-24B3-439C-867C-81CAF42EC8BC}">
      <dgm:prSet/>
      <dgm:spPr/>
      <dgm:t>
        <a:bodyPr/>
        <a:lstStyle/>
        <a:p>
          <a:r>
            <a:rPr lang="en-GB"/>
            <a:t>Application status</a:t>
          </a:r>
          <a:endParaRPr lang="en-US"/>
        </a:p>
      </dgm:t>
    </dgm:pt>
    <dgm:pt modelId="{DC155ABD-8254-49F5-8CCE-89E3FCB796ED}" type="parTrans" cxnId="{C6942DCD-C172-4122-A44E-C6BC0359693C}">
      <dgm:prSet/>
      <dgm:spPr/>
      <dgm:t>
        <a:bodyPr/>
        <a:lstStyle/>
        <a:p>
          <a:endParaRPr lang="en-US"/>
        </a:p>
      </dgm:t>
    </dgm:pt>
    <dgm:pt modelId="{43FFD9D7-C0C9-4BC7-A2D8-21A4F5F330DE}" type="sibTrans" cxnId="{C6942DCD-C172-4122-A44E-C6BC0359693C}">
      <dgm:prSet/>
      <dgm:spPr/>
      <dgm:t>
        <a:bodyPr/>
        <a:lstStyle/>
        <a:p>
          <a:endParaRPr lang="en-US"/>
        </a:p>
      </dgm:t>
    </dgm:pt>
    <dgm:pt modelId="{5D1D72F7-BDBC-4F33-8B33-64D3B08E3180}">
      <dgm:prSet/>
      <dgm:spPr/>
      <dgm:t>
        <a:bodyPr/>
        <a:lstStyle/>
        <a:p>
          <a:r>
            <a:rPr lang="en-GB"/>
            <a:t>Data issues</a:t>
          </a:r>
          <a:endParaRPr lang="en-US"/>
        </a:p>
      </dgm:t>
    </dgm:pt>
    <dgm:pt modelId="{1432A3A6-5FEF-40E7-84A2-CD1D389D06DF}" type="parTrans" cxnId="{3BC482C9-0984-4062-8A2B-78120D418EFD}">
      <dgm:prSet/>
      <dgm:spPr/>
      <dgm:t>
        <a:bodyPr/>
        <a:lstStyle/>
        <a:p>
          <a:endParaRPr lang="en-US"/>
        </a:p>
      </dgm:t>
    </dgm:pt>
    <dgm:pt modelId="{C97B6FCD-BCFD-475F-87A5-3BF3B418E674}" type="sibTrans" cxnId="{3BC482C9-0984-4062-8A2B-78120D418EFD}">
      <dgm:prSet/>
      <dgm:spPr/>
      <dgm:t>
        <a:bodyPr/>
        <a:lstStyle/>
        <a:p>
          <a:endParaRPr lang="en-US"/>
        </a:p>
      </dgm:t>
    </dgm:pt>
    <dgm:pt modelId="{CFE1FE88-0334-4F6B-B364-D6D37C769D85}">
      <dgm:prSet/>
      <dgm:spPr/>
      <dgm:t>
        <a:bodyPr/>
        <a:lstStyle/>
        <a:p>
          <a:r>
            <a:rPr lang="en-GB"/>
            <a:t>Logging in</a:t>
          </a:r>
          <a:endParaRPr lang="en-US"/>
        </a:p>
      </dgm:t>
    </dgm:pt>
    <dgm:pt modelId="{2DC2F3DF-C23B-4426-AF57-8400B01DA3BA}" type="parTrans" cxnId="{DDC47AB8-99E3-4541-B222-9E42E7FEA719}">
      <dgm:prSet/>
      <dgm:spPr/>
      <dgm:t>
        <a:bodyPr/>
        <a:lstStyle/>
        <a:p>
          <a:endParaRPr lang="en-US"/>
        </a:p>
      </dgm:t>
    </dgm:pt>
    <dgm:pt modelId="{B0FA08D4-7494-458A-8BFD-C2F108947980}" type="sibTrans" cxnId="{DDC47AB8-99E3-4541-B222-9E42E7FEA719}">
      <dgm:prSet/>
      <dgm:spPr/>
      <dgm:t>
        <a:bodyPr/>
        <a:lstStyle/>
        <a:p>
          <a:endParaRPr lang="en-US"/>
        </a:p>
      </dgm:t>
    </dgm:pt>
    <dgm:pt modelId="{DA33D4BC-5C86-40BD-832A-93DC6FCE589F}" type="pres">
      <dgm:prSet presAssocID="{1F26AA10-3844-426E-8FE7-F550F774654B}" presName="Name0" presStyleCnt="0">
        <dgm:presLayoutVars>
          <dgm:dir/>
          <dgm:resizeHandles val="exact"/>
        </dgm:presLayoutVars>
      </dgm:prSet>
      <dgm:spPr/>
    </dgm:pt>
    <dgm:pt modelId="{7B2A5678-AC7A-4340-B28D-784ABA92A777}" type="pres">
      <dgm:prSet presAssocID="{3EEB4141-8893-403B-A5B3-8484FCBC8823}" presName="node" presStyleLbl="node1" presStyleIdx="0" presStyleCnt="6">
        <dgm:presLayoutVars>
          <dgm:bulletEnabled val="1"/>
        </dgm:presLayoutVars>
      </dgm:prSet>
      <dgm:spPr/>
    </dgm:pt>
    <dgm:pt modelId="{7B43F0D4-A540-49C9-ADB0-F00E56F5E553}" type="pres">
      <dgm:prSet presAssocID="{AF9F12C4-33F2-4A2E-9D42-D384018E7C2D}" presName="sibTrans" presStyleLbl="sibTrans1D1" presStyleIdx="0" presStyleCnt="5"/>
      <dgm:spPr/>
    </dgm:pt>
    <dgm:pt modelId="{A9F5E8B2-9275-4437-9B14-B7472A09AE71}" type="pres">
      <dgm:prSet presAssocID="{AF9F12C4-33F2-4A2E-9D42-D384018E7C2D}" presName="connectorText" presStyleLbl="sibTrans1D1" presStyleIdx="0" presStyleCnt="5"/>
      <dgm:spPr/>
    </dgm:pt>
    <dgm:pt modelId="{5E3D3BF7-4FD5-485F-AE68-20B7B2C4A63F}" type="pres">
      <dgm:prSet presAssocID="{D77A9F0C-C1EE-4271-8947-45AB8AE75DCD}" presName="node" presStyleLbl="node1" presStyleIdx="1" presStyleCnt="6">
        <dgm:presLayoutVars>
          <dgm:bulletEnabled val="1"/>
        </dgm:presLayoutVars>
      </dgm:prSet>
      <dgm:spPr/>
    </dgm:pt>
    <dgm:pt modelId="{731687FD-8C01-4DFF-8319-4DB7473BD390}" type="pres">
      <dgm:prSet presAssocID="{E90E55FB-4AD1-402E-A665-AC8C0E73E82B}" presName="sibTrans" presStyleLbl="sibTrans1D1" presStyleIdx="1" presStyleCnt="5"/>
      <dgm:spPr/>
    </dgm:pt>
    <dgm:pt modelId="{037FA416-AE0B-4425-BCED-CCF451624982}" type="pres">
      <dgm:prSet presAssocID="{E90E55FB-4AD1-402E-A665-AC8C0E73E82B}" presName="connectorText" presStyleLbl="sibTrans1D1" presStyleIdx="1" presStyleCnt="5"/>
      <dgm:spPr/>
    </dgm:pt>
    <dgm:pt modelId="{13C18DBF-BDD7-49F9-A45C-A6135A12E834}" type="pres">
      <dgm:prSet presAssocID="{1F79E4D3-BF47-4B25-B64C-28745608B744}" presName="node" presStyleLbl="node1" presStyleIdx="2" presStyleCnt="6">
        <dgm:presLayoutVars>
          <dgm:bulletEnabled val="1"/>
        </dgm:presLayoutVars>
      </dgm:prSet>
      <dgm:spPr/>
    </dgm:pt>
    <dgm:pt modelId="{70DC477F-0F3E-42CC-8A50-7C3FACF9BC7C}" type="pres">
      <dgm:prSet presAssocID="{09729A33-438A-4DF2-8FB4-AE957F8AFF36}" presName="sibTrans" presStyleLbl="sibTrans1D1" presStyleIdx="2" presStyleCnt="5"/>
      <dgm:spPr/>
    </dgm:pt>
    <dgm:pt modelId="{152B351E-0A2D-428C-B4F3-D9B8CBAC8FBC}" type="pres">
      <dgm:prSet presAssocID="{09729A33-438A-4DF2-8FB4-AE957F8AFF36}" presName="connectorText" presStyleLbl="sibTrans1D1" presStyleIdx="2" presStyleCnt="5"/>
      <dgm:spPr/>
    </dgm:pt>
    <dgm:pt modelId="{0D96DAB9-FC67-4280-87E4-F888DC002D80}" type="pres">
      <dgm:prSet presAssocID="{77F3BC17-24B3-439C-867C-81CAF42EC8BC}" presName="node" presStyleLbl="node1" presStyleIdx="3" presStyleCnt="6">
        <dgm:presLayoutVars>
          <dgm:bulletEnabled val="1"/>
        </dgm:presLayoutVars>
      </dgm:prSet>
      <dgm:spPr/>
    </dgm:pt>
    <dgm:pt modelId="{587DE372-F526-418F-B4A6-0CC67AFF72D2}" type="pres">
      <dgm:prSet presAssocID="{43FFD9D7-C0C9-4BC7-A2D8-21A4F5F330DE}" presName="sibTrans" presStyleLbl="sibTrans1D1" presStyleIdx="3" presStyleCnt="5"/>
      <dgm:spPr/>
    </dgm:pt>
    <dgm:pt modelId="{F26D2707-C938-4AA9-80B9-44405ABCC1BE}" type="pres">
      <dgm:prSet presAssocID="{43FFD9D7-C0C9-4BC7-A2D8-21A4F5F330DE}" presName="connectorText" presStyleLbl="sibTrans1D1" presStyleIdx="3" presStyleCnt="5"/>
      <dgm:spPr/>
    </dgm:pt>
    <dgm:pt modelId="{423207B0-2C9C-4CCE-B1B9-B8FF8B60C23E}" type="pres">
      <dgm:prSet presAssocID="{5D1D72F7-BDBC-4F33-8B33-64D3B08E3180}" presName="node" presStyleLbl="node1" presStyleIdx="4" presStyleCnt="6">
        <dgm:presLayoutVars>
          <dgm:bulletEnabled val="1"/>
        </dgm:presLayoutVars>
      </dgm:prSet>
      <dgm:spPr/>
    </dgm:pt>
    <dgm:pt modelId="{913BFA3F-96C7-44FC-94B3-13E5837602B9}" type="pres">
      <dgm:prSet presAssocID="{C97B6FCD-BCFD-475F-87A5-3BF3B418E674}" presName="sibTrans" presStyleLbl="sibTrans1D1" presStyleIdx="4" presStyleCnt="5"/>
      <dgm:spPr/>
    </dgm:pt>
    <dgm:pt modelId="{71CA1D34-9C3E-4743-959D-6217B5BA3F1A}" type="pres">
      <dgm:prSet presAssocID="{C97B6FCD-BCFD-475F-87A5-3BF3B418E674}" presName="connectorText" presStyleLbl="sibTrans1D1" presStyleIdx="4" presStyleCnt="5"/>
      <dgm:spPr/>
    </dgm:pt>
    <dgm:pt modelId="{C2D5A05D-17F8-4E22-8461-BBF1A235B1EE}" type="pres">
      <dgm:prSet presAssocID="{CFE1FE88-0334-4F6B-B364-D6D37C769D85}" presName="node" presStyleLbl="node1" presStyleIdx="5" presStyleCnt="6">
        <dgm:presLayoutVars>
          <dgm:bulletEnabled val="1"/>
        </dgm:presLayoutVars>
      </dgm:prSet>
      <dgm:spPr/>
    </dgm:pt>
  </dgm:ptLst>
  <dgm:cxnLst>
    <dgm:cxn modelId="{BB160715-5A02-4AEE-A360-8DC6672C41C3}" type="presOf" srcId="{1F79E4D3-BF47-4B25-B64C-28745608B744}" destId="{13C18DBF-BDD7-49F9-A45C-A6135A12E834}" srcOrd="0" destOrd="0" presId="urn:microsoft.com/office/officeart/2016/7/layout/RepeatingBendingProcessNew"/>
    <dgm:cxn modelId="{F13BA317-43B7-495A-A231-B62EC5FC5B0A}" type="presOf" srcId="{CFE1FE88-0334-4F6B-B364-D6D37C769D85}" destId="{C2D5A05D-17F8-4E22-8461-BBF1A235B1EE}" srcOrd="0" destOrd="0" presId="urn:microsoft.com/office/officeart/2016/7/layout/RepeatingBendingProcessNew"/>
    <dgm:cxn modelId="{D59B0F3D-94A3-40FD-B855-8BEB9E746524}" type="presOf" srcId="{77F3BC17-24B3-439C-867C-81CAF42EC8BC}" destId="{0D96DAB9-FC67-4280-87E4-F888DC002D80}" srcOrd="0" destOrd="0" presId="urn:microsoft.com/office/officeart/2016/7/layout/RepeatingBendingProcessNew"/>
    <dgm:cxn modelId="{7F6F5A66-4F02-4A2E-B748-07126C93B034}" srcId="{1F26AA10-3844-426E-8FE7-F550F774654B}" destId="{D77A9F0C-C1EE-4271-8947-45AB8AE75DCD}" srcOrd="1" destOrd="0" parTransId="{71E0B4A2-C601-41BA-89B8-8B979731CC69}" sibTransId="{E90E55FB-4AD1-402E-A665-AC8C0E73E82B}"/>
    <dgm:cxn modelId="{7BC3234E-99B6-4E63-8584-88C656B14C7D}" type="presOf" srcId="{09729A33-438A-4DF2-8FB4-AE957F8AFF36}" destId="{152B351E-0A2D-428C-B4F3-D9B8CBAC8FBC}" srcOrd="1" destOrd="0" presId="urn:microsoft.com/office/officeart/2016/7/layout/RepeatingBendingProcessNew"/>
    <dgm:cxn modelId="{D2242172-1C6A-45E1-B349-BE14AF1EBFCE}" type="presOf" srcId="{E90E55FB-4AD1-402E-A665-AC8C0E73E82B}" destId="{037FA416-AE0B-4425-BCED-CCF451624982}" srcOrd="1" destOrd="0" presId="urn:microsoft.com/office/officeart/2016/7/layout/RepeatingBendingProcessNew"/>
    <dgm:cxn modelId="{AEFF9A57-B8CC-44BA-B357-3B942C530F88}" type="presOf" srcId="{09729A33-438A-4DF2-8FB4-AE957F8AFF36}" destId="{70DC477F-0F3E-42CC-8A50-7C3FACF9BC7C}" srcOrd="0" destOrd="0" presId="urn:microsoft.com/office/officeart/2016/7/layout/RepeatingBendingProcessNew"/>
    <dgm:cxn modelId="{240EBF81-632F-48D6-8836-FADF120E0D04}" type="presOf" srcId="{AF9F12C4-33F2-4A2E-9D42-D384018E7C2D}" destId="{A9F5E8B2-9275-4437-9B14-B7472A09AE71}" srcOrd="1" destOrd="0" presId="urn:microsoft.com/office/officeart/2016/7/layout/RepeatingBendingProcessNew"/>
    <dgm:cxn modelId="{6F23E381-7520-41D3-9501-3C5B9D071F6A}" type="presOf" srcId="{43FFD9D7-C0C9-4BC7-A2D8-21A4F5F330DE}" destId="{F26D2707-C938-4AA9-80B9-44405ABCC1BE}" srcOrd="1" destOrd="0" presId="urn:microsoft.com/office/officeart/2016/7/layout/RepeatingBendingProcessNew"/>
    <dgm:cxn modelId="{52B89D89-85AF-44E0-91D8-8567C4521B48}" type="presOf" srcId="{C97B6FCD-BCFD-475F-87A5-3BF3B418E674}" destId="{71CA1D34-9C3E-4743-959D-6217B5BA3F1A}" srcOrd="1" destOrd="0" presId="urn:microsoft.com/office/officeart/2016/7/layout/RepeatingBendingProcessNew"/>
    <dgm:cxn modelId="{17549D8E-AE2B-4697-BB9E-DA8BE4625584}" type="presOf" srcId="{C97B6FCD-BCFD-475F-87A5-3BF3B418E674}" destId="{913BFA3F-96C7-44FC-94B3-13E5837602B9}" srcOrd="0" destOrd="0" presId="urn:microsoft.com/office/officeart/2016/7/layout/RepeatingBendingProcessNew"/>
    <dgm:cxn modelId="{465B8198-04A0-434E-BAC6-70A9417B0BB3}" type="presOf" srcId="{AF9F12C4-33F2-4A2E-9D42-D384018E7C2D}" destId="{7B43F0D4-A540-49C9-ADB0-F00E56F5E553}" srcOrd="0" destOrd="0" presId="urn:microsoft.com/office/officeart/2016/7/layout/RepeatingBendingProcessNew"/>
    <dgm:cxn modelId="{1BF826A9-35D1-4FFA-AF45-2D3D13F51076}" type="presOf" srcId="{5D1D72F7-BDBC-4F33-8B33-64D3B08E3180}" destId="{423207B0-2C9C-4CCE-B1B9-B8FF8B60C23E}" srcOrd="0" destOrd="0" presId="urn:microsoft.com/office/officeart/2016/7/layout/RepeatingBendingProcessNew"/>
    <dgm:cxn modelId="{4E498EAF-9725-4794-8F7F-5F2C344ED250}" type="presOf" srcId="{E90E55FB-4AD1-402E-A665-AC8C0E73E82B}" destId="{731687FD-8C01-4DFF-8319-4DB7473BD390}" srcOrd="0" destOrd="0" presId="urn:microsoft.com/office/officeart/2016/7/layout/RepeatingBendingProcessNew"/>
    <dgm:cxn modelId="{B4C1A1B0-E069-4D98-92B2-5BF23A608FEB}" srcId="{1F26AA10-3844-426E-8FE7-F550F774654B}" destId="{3EEB4141-8893-403B-A5B3-8484FCBC8823}" srcOrd="0" destOrd="0" parTransId="{064B6488-4733-4DBC-8EA9-D825F30E9122}" sibTransId="{AF9F12C4-33F2-4A2E-9D42-D384018E7C2D}"/>
    <dgm:cxn modelId="{DDC47AB8-99E3-4541-B222-9E42E7FEA719}" srcId="{1F26AA10-3844-426E-8FE7-F550F774654B}" destId="{CFE1FE88-0334-4F6B-B364-D6D37C769D85}" srcOrd="5" destOrd="0" parTransId="{2DC2F3DF-C23B-4426-AF57-8400B01DA3BA}" sibTransId="{B0FA08D4-7494-458A-8BFD-C2F108947980}"/>
    <dgm:cxn modelId="{3BC482C9-0984-4062-8A2B-78120D418EFD}" srcId="{1F26AA10-3844-426E-8FE7-F550F774654B}" destId="{5D1D72F7-BDBC-4F33-8B33-64D3B08E3180}" srcOrd="4" destOrd="0" parTransId="{1432A3A6-5FEF-40E7-84A2-CD1D389D06DF}" sibTransId="{C97B6FCD-BCFD-475F-87A5-3BF3B418E674}"/>
    <dgm:cxn modelId="{1C159AC9-2DD2-4A93-AA96-B2E762DD00AB}" srcId="{1F26AA10-3844-426E-8FE7-F550F774654B}" destId="{1F79E4D3-BF47-4B25-B64C-28745608B744}" srcOrd="2" destOrd="0" parTransId="{223CBD58-6479-4422-970E-A9D9842275C3}" sibTransId="{09729A33-438A-4DF2-8FB4-AE957F8AFF36}"/>
    <dgm:cxn modelId="{C6942DCD-C172-4122-A44E-C6BC0359693C}" srcId="{1F26AA10-3844-426E-8FE7-F550F774654B}" destId="{77F3BC17-24B3-439C-867C-81CAF42EC8BC}" srcOrd="3" destOrd="0" parTransId="{DC155ABD-8254-49F5-8CCE-89E3FCB796ED}" sibTransId="{43FFD9D7-C0C9-4BC7-A2D8-21A4F5F330DE}"/>
    <dgm:cxn modelId="{4B3B41E2-BE60-4E1D-BA36-145F3FBED058}" type="presOf" srcId="{3EEB4141-8893-403B-A5B3-8484FCBC8823}" destId="{7B2A5678-AC7A-4340-B28D-784ABA92A777}" srcOrd="0" destOrd="0" presId="urn:microsoft.com/office/officeart/2016/7/layout/RepeatingBendingProcessNew"/>
    <dgm:cxn modelId="{A0FA65E4-7135-4B69-AE63-3CC882B4C850}" type="presOf" srcId="{D77A9F0C-C1EE-4271-8947-45AB8AE75DCD}" destId="{5E3D3BF7-4FD5-485F-AE68-20B7B2C4A63F}" srcOrd="0" destOrd="0" presId="urn:microsoft.com/office/officeart/2016/7/layout/RepeatingBendingProcessNew"/>
    <dgm:cxn modelId="{3274B6F7-6A50-4C4C-B90C-A6D4AB198729}" type="presOf" srcId="{43FFD9D7-C0C9-4BC7-A2D8-21A4F5F330DE}" destId="{587DE372-F526-418F-B4A6-0CC67AFF72D2}" srcOrd="0" destOrd="0" presId="urn:microsoft.com/office/officeart/2016/7/layout/RepeatingBendingProcessNew"/>
    <dgm:cxn modelId="{531367F9-916D-4974-A5E0-8352D8046185}" type="presOf" srcId="{1F26AA10-3844-426E-8FE7-F550F774654B}" destId="{DA33D4BC-5C86-40BD-832A-93DC6FCE589F}" srcOrd="0" destOrd="0" presId="urn:microsoft.com/office/officeart/2016/7/layout/RepeatingBendingProcessNew"/>
    <dgm:cxn modelId="{0C54E9CE-E193-477E-8498-7C34B106DD1E}" type="presParOf" srcId="{DA33D4BC-5C86-40BD-832A-93DC6FCE589F}" destId="{7B2A5678-AC7A-4340-B28D-784ABA92A777}" srcOrd="0" destOrd="0" presId="urn:microsoft.com/office/officeart/2016/7/layout/RepeatingBendingProcessNew"/>
    <dgm:cxn modelId="{B4B7DF0F-C22C-488B-AA72-45E7BD31D40D}" type="presParOf" srcId="{DA33D4BC-5C86-40BD-832A-93DC6FCE589F}" destId="{7B43F0D4-A540-49C9-ADB0-F00E56F5E553}" srcOrd="1" destOrd="0" presId="urn:microsoft.com/office/officeart/2016/7/layout/RepeatingBendingProcessNew"/>
    <dgm:cxn modelId="{A1EEF7AC-CB67-4955-AF28-A1C31C8C5718}" type="presParOf" srcId="{7B43F0D4-A540-49C9-ADB0-F00E56F5E553}" destId="{A9F5E8B2-9275-4437-9B14-B7472A09AE71}" srcOrd="0" destOrd="0" presId="urn:microsoft.com/office/officeart/2016/7/layout/RepeatingBendingProcessNew"/>
    <dgm:cxn modelId="{D3E22848-F3C6-4DE7-A55E-9627AA697913}" type="presParOf" srcId="{DA33D4BC-5C86-40BD-832A-93DC6FCE589F}" destId="{5E3D3BF7-4FD5-485F-AE68-20B7B2C4A63F}" srcOrd="2" destOrd="0" presId="urn:microsoft.com/office/officeart/2016/7/layout/RepeatingBendingProcessNew"/>
    <dgm:cxn modelId="{8D99F1D2-9364-40D0-9165-A9082BAEC2C3}" type="presParOf" srcId="{DA33D4BC-5C86-40BD-832A-93DC6FCE589F}" destId="{731687FD-8C01-4DFF-8319-4DB7473BD390}" srcOrd="3" destOrd="0" presId="urn:microsoft.com/office/officeart/2016/7/layout/RepeatingBendingProcessNew"/>
    <dgm:cxn modelId="{43148479-9BAD-40EB-BECE-4FBC844BF545}" type="presParOf" srcId="{731687FD-8C01-4DFF-8319-4DB7473BD390}" destId="{037FA416-AE0B-4425-BCED-CCF451624982}" srcOrd="0" destOrd="0" presId="urn:microsoft.com/office/officeart/2016/7/layout/RepeatingBendingProcessNew"/>
    <dgm:cxn modelId="{04350E7B-E17B-4ADF-BCEC-214B032CE780}" type="presParOf" srcId="{DA33D4BC-5C86-40BD-832A-93DC6FCE589F}" destId="{13C18DBF-BDD7-49F9-A45C-A6135A12E834}" srcOrd="4" destOrd="0" presId="urn:microsoft.com/office/officeart/2016/7/layout/RepeatingBendingProcessNew"/>
    <dgm:cxn modelId="{B19F8EC0-EC83-4D91-8559-B91B0BD8F882}" type="presParOf" srcId="{DA33D4BC-5C86-40BD-832A-93DC6FCE589F}" destId="{70DC477F-0F3E-42CC-8A50-7C3FACF9BC7C}" srcOrd="5" destOrd="0" presId="urn:microsoft.com/office/officeart/2016/7/layout/RepeatingBendingProcessNew"/>
    <dgm:cxn modelId="{BB95C1BB-FD5B-46C7-ACE3-7E56AA680116}" type="presParOf" srcId="{70DC477F-0F3E-42CC-8A50-7C3FACF9BC7C}" destId="{152B351E-0A2D-428C-B4F3-D9B8CBAC8FBC}" srcOrd="0" destOrd="0" presId="urn:microsoft.com/office/officeart/2016/7/layout/RepeatingBendingProcessNew"/>
    <dgm:cxn modelId="{1DE2B231-7A18-441A-8850-57E0700B6858}" type="presParOf" srcId="{DA33D4BC-5C86-40BD-832A-93DC6FCE589F}" destId="{0D96DAB9-FC67-4280-87E4-F888DC002D80}" srcOrd="6" destOrd="0" presId="urn:microsoft.com/office/officeart/2016/7/layout/RepeatingBendingProcessNew"/>
    <dgm:cxn modelId="{82BD3D69-4ECF-400A-A411-E330F1D1079A}" type="presParOf" srcId="{DA33D4BC-5C86-40BD-832A-93DC6FCE589F}" destId="{587DE372-F526-418F-B4A6-0CC67AFF72D2}" srcOrd="7" destOrd="0" presId="urn:microsoft.com/office/officeart/2016/7/layout/RepeatingBendingProcessNew"/>
    <dgm:cxn modelId="{B1B344CF-80D0-44D8-8D94-738CAD62C53F}" type="presParOf" srcId="{587DE372-F526-418F-B4A6-0CC67AFF72D2}" destId="{F26D2707-C938-4AA9-80B9-44405ABCC1BE}" srcOrd="0" destOrd="0" presId="urn:microsoft.com/office/officeart/2016/7/layout/RepeatingBendingProcessNew"/>
    <dgm:cxn modelId="{C17D87B3-F938-4456-9C38-59B5910B4828}" type="presParOf" srcId="{DA33D4BC-5C86-40BD-832A-93DC6FCE589F}" destId="{423207B0-2C9C-4CCE-B1B9-B8FF8B60C23E}" srcOrd="8" destOrd="0" presId="urn:microsoft.com/office/officeart/2016/7/layout/RepeatingBendingProcessNew"/>
    <dgm:cxn modelId="{08E75F93-6D70-4216-BFB6-2A733C89B7BB}" type="presParOf" srcId="{DA33D4BC-5C86-40BD-832A-93DC6FCE589F}" destId="{913BFA3F-96C7-44FC-94B3-13E5837602B9}" srcOrd="9" destOrd="0" presId="urn:microsoft.com/office/officeart/2016/7/layout/RepeatingBendingProcessNew"/>
    <dgm:cxn modelId="{C433337F-A884-439D-85EA-9685C7D77F93}" type="presParOf" srcId="{913BFA3F-96C7-44FC-94B3-13E5837602B9}" destId="{71CA1D34-9C3E-4743-959D-6217B5BA3F1A}" srcOrd="0" destOrd="0" presId="urn:microsoft.com/office/officeart/2016/7/layout/RepeatingBendingProcessNew"/>
    <dgm:cxn modelId="{0B5037C2-2B34-4A6C-BAF0-F456AD8D83C1}" type="presParOf" srcId="{DA33D4BC-5C86-40BD-832A-93DC6FCE589F}" destId="{C2D5A05D-17F8-4E22-8461-BBF1A235B1E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3C00F3-0EA6-4BA2-A5D3-70E3F43A59C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7C2D41-8768-468C-9157-9C86BB0F0B98}">
      <dgm:prSet/>
      <dgm:spPr/>
      <dgm:t>
        <a:bodyPr/>
        <a:lstStyle/>
        <a:p>
          <a:r>
            <a:rPr lang="en-GB" b="1" dirty="0"/>
            <a:t>To apply </a:t>
          </a:r>
          <a:r>
            <a:rPr lang="en-GB" dirty="0"/>
            <a:t>visit - </a:t>
          </a:r>
          <a:r>
            <a:rPr lang="en-GB" dirty="0">
              <a:hlinkClick xmlns:r="http://schemas.openxmlformats.org/officeDocument/2006/relationships" r:id="rId1"/>
            </a:rPr>
            <a:t>www.hertfordshire.gov.uk/freeschoolmeals</a:t>
          </a:r>
          <a:endParaRPr lang="en-GB" dirty="0"/>
        </a:p>
        <a:p>
          <a:endParaRPr lang="en-US" b="1" dirty="0"/>
        </a:p>
        <a:p>
          <a:r>
            <a:rPr lang="en-US" b="1" u="sng" dirty="0">
              <a:solidFill>
                <a:schemeClr val="accent6">
                  <a:lumMod val="75000"/>
                </a:schemeClr>
              </a:solidFill>
            </a:rPr>
            <a:t>Applicants routed to new DfE system.</a:t>
          </a:r>
        </a:p>
      </dgm:t>
    </dgm:pt>
    <dgm:pt modelId="{9D0BBAB8-8CDA-4B0D-AA65-4F7634E5FD33}" type="parTrans" cxnId="{AA93C29E-2F3C-4F64-AE37-E32ADC759E90}">
      <dgm:prSet/>
      <dgm:spPr/>
      <dgm:t>
        <a:bodyPr/>
        <a:lstStyle/>
        <a:p>
          <a:endParaRPr lang="en-US"/>
        </a:p>
      </dgm:t>
    </dgm:pt>
    <dgm:pt modelId="{B5BDA57A-0AF3-49D5-A612-3DACF46381C4}" type="sibTrans" cxnId="{AA93C29E-2F3C-4F64-AE37-E32ADC759E90}">
      <dgm:prSet/>
      <dgm:spPr/>
      <dgm:t>
        <a:bodyPr/>
        <a:lstStyle/>
        <a:p>
          <a:endParaRPr lang="en-US"/>
        </a:p>
      </dgm:t>
    </dgm:pt>
    <dgm:pt modelId="{07F606AE-036E-4EAA-924E-67333A7B34D3}">
      <dgm:prSet/>
      <dgm:spPr/>
      <dgm:t>
        <a:bodyPr/>
        <a:lstStyle/>
        <a:p>
          <a:r>
            <a:rPr lang="en-GB" b="1" dirty="0"/>
            <a:t>Nursery, reception, years 1 &amp; 2 (UIFSM) </a:t>
          </a:r>
          <a:r>
            <a:rPr lang="en-GB" dirty="0"/>
            <a:t>– </a:t>
          </a:r>
        </a:p>
        <a:p>
          <a:r>
            <a:rPr lang="en-GB" b="1" u="sng" dirty="0">
              <a:solidFill>
                <a:srgbClr val="FF0000"/>
              </a:solidFill>
            </a:rPr>
            <a:t>No change.</a:t>
          </a:r>
          <a:r>
            <a:rPr lang="en-GB" b="0" u="none" dirty="0">
              <a:solidFill>
                <a:srgbClr val="FF0000"/>
              </a:solidFill>
            </a:rPr>
            <a:t>  Schools still view SOLERO for this cohort. </a:t>
          </a:r>
        </a:p>
        <a:p>
          <a:endParaRPr lang="en-US" dirty="0"/>
        </a:p>
      </dgm:t>
    </dgm:pt>
    <dgm:pt modelId="{2BC2B0B2-C97D-47F9-9FFF-3D921ACAB737}" type="parTrans" cxnId="{3E48907B-CA8A-46A6-A56E-4961BE412994}">
      <dgm:prSet/>
      <dgm:spPr/>
      <dgm:t>
        <a:bodyPr/>
        <a:lstStyle/>
        <a:p>
          <a:endParaRPr lang="en-US"/>
        </a:p>
      </dgm:t>
    </dgm:pt>
    <dgm:pt modelId="{4655AF55-3EDF-47DC-85AD-F50877B24147}" type="sibTrans" cxnId="{3E48907B-CA8A-46A6-A56E-4961BE412994}">
      <dgm:prSet/>
      <dgm:spPr/>
      <dgm:t>
        <a:bodyPr/>
        <a:lstStyle/>
        <a:p>
          <a:endParaRPr lang="en-US"/>
        </a:p>
      </dgm:t>
    </dgm:pt>
    <dgm:pt modelId="{65AA6339-32F8-49F3-9DCA-CF5A3A7563E8}" type="pres">
      <dgm:prSet presAssocID="{2A3C00F3-0EA6-4BA2-A5D3-70E3F43A59C2}" presName="vert0" presStyleCnt="0">
        <dgm:presLayoutVars>
          <dgm:dir/>
          <dgm:animOne val="branch"/>
          <dgm:animLvl val="lvl"/>
        </dgm:presLayoutVars>
      </dgm:prSet>
      <dgm:spPr/>
    </dgm:pt>
    <dgm:pt modelId="{A3C78530-97F3-4476-8D44-48A8BAEEF429}" type="pres">
      <dgm:prSet presAssocID="{BF7C2D41-8768-468C-9157-9C86BB0F0B98}" presName="thickLine" presStyleLbl="alignNode1" presStyleIdx="0" presStyleCnt="2"/>
      <dgm:spPr/>
    </dgm:pt>
    <dgm:pt modelId="{DA1E7228-6A2B-4EB6-98D9-B342229D49EC}" type="pres">
      <dgm:prSet presAssocID="{BF7C2D41-8768-468C-9157-9C86BB0F0B98}" presName="horz1" presStyleCnt="0"/>
      <dgm:spPr/>
    </dgm:pt>
    <dgm:pt modelId="{03C32C00-C366-4B44-921B-EED4E084E3EE}" type="pres">
      <dgm:prSet presAssocID="{BF7C2D41-8768-468C-9157-9C86BB0F0B98}" presName="tx1" presStyleLbl="revTx" presStyleIdx="0" presStyleCnt="2"/>
      <dgm:spPr/>
    </dgm:pt>
    <dgm:pt modelId="{4864A3CB-915F-4665-8EEA-1B1CB4566C80}" type="pres">
      <dgm:prSet presAssocID="{BF7C2D41-8768-468C-9157-9C86BB0F0B98}" presName="vert1" presStyleCnt="0"/>
      <dgm:spPr/>
    </dgm:pt>
    <dgm:pt modelId="{182CF1A0-64CD-4FF1-8129-BF2BD79757B7}" type="pres">
      <dgm:prSet presAssocID="{07F606AE-036E-4EAA-924E-67333A7B34D3}" presName="thickLine" presStyleLbl="alignNode1" presStyleIdx="1" presStyleCnt="2"/>
      <dgm:spPr/>
    </dgm:pt>
    <dgm:pt modelId="{AF74D2C4-B0D6-4DD4-8800-74ABFDDB11D0}" type="pres">
      <dgm:prSet presAssocID="{07F606AE-036E-4EAA-924E-67333A7B34D3}" presName="horz1" presStyleCnt="0"/>
      <dgm:spPr/>
    </dgm:pt>
    <dgm:pt modelId="{328D68E7-A860-4AC3-97A5-3B87ABDDBAB4}" type="pres">
      <dgm:prSet presAssocID="{07F606AE-036E-4EAA-924E-67333A7B34D3}" presName="tx1" presStyleLbl="revTx" presStyleIdx="1" presStyleCnt="2"/>
      <dgm:spPr/>
    </dgm:pt>
    <dgm:pt modelId="{5494870B-F663-4CA0-83FC-493C82A0EC6D}" type="pres">
      <dgm:prSet presAssocID="{07F606AE-036E-4EAA-924E-67333A7B34D3}" presName="vert1" presStyleCnt="0"/>
      <dgm:spPr/>
    </dgm:pt>
  </dgm:ptLst>
  <dgm:cxnLst>
    <dgm:cxn modelId="{2461A52C-ECC1-4AFA-BA4A-42834AEACFA9}" type="presOf" srcId="{2A3C00F3-0EA6-4BA2-A5D3-70E3F43A59C2}" destId="{65AA6339-32F8-49F3-9DCA-CF5A3A7563E8}" srcOrd="0" destOrd="0" presId="urn:microsoft.com/office/officeart/2008/layout/LinedList"/>
    <dgm:cxn modelId="{07853562-F17D-4C50-A5DD-D89B2520B12E}" type="presOf" srcId="{07F606AE-036E-4EAA-924E-67333A7B34D3}" destId="{328D68E7-A860-4AC3-97A5-3B87ABDDBAB4}" srcOrd="0" destOrd="0" presId="urn:microsoft.com/office/officeart/2008/layout/LinedList"/>
    <dgm:cxn modelId="{3E48907B-CA8A-46A6-A56E-4961BE412994}" srcId="{2A3C00F3-0EA6-4BA2-A5D3-70E3F43A59C2}" destId="{07F606AE-036E-4EAA-924E-67333A7B34D3}" srcOrd="1" destOrd="0" parTransId="{2BC2B0B2-C97D-47F9-9FFF-3D921ACAB737}" sibTransId="{4655AF55-3EDF-47DC-85AD-F50877B24147}"/>
    <dgm:cxn modelId="{AA93C29E-2F3C-4F64-AE37-E32ADC759E90}" srcId="{2A3C00F3-0EA6-4BA2-A5D3-70E3F43A59C2}" destId="{BF7C2D41-8768-468C-9157-9C86BB0F0B98}" srcOrd="0" destOrd="0" parTransId="{9D0BBAB8-8CDA-4B0D-AA65-4F7634E5FD33}" sibTransId="{B5BDA57A-0AF3-49D5-A612-3DACF46381C4}"/>
    <dgm:cxn modelId="{D7D916C1-A2BB-47CE-BB02-039FC4A9CAD5}" type="presOf" srcId="{BF7C2D41-8768-468C-9157-9C86BB0F0B98}" destId="{03C32C00-C366-4B44-921B-EED4E084E3EE}" srcOrd="0" destOrd="0" presId="urn:microsoft.com/office/officeart/2008/layout/LinedList"/>
    <dgm:cxn modelId="{B42E9D4B-C7E3-43FE-9324-5993067FF67A}" type="presParOf" srcId="{65AA6339-32F8-49F3-9DCA-CF5A3A7563E8}" destId="{A3C78530-97F3-4476-8D44-48A8BAEEF429}" srcOrd="0" destOrd="0" presId="urn:microsoft.com/office/officeart/2008/layout/LinedList"/>
    <dgm:cxn modelId="{C1F6CDA6-D268-42D5-8B6A-6E7386C46E47}" type="presParOf" srcId="{65AA6339-32F8-49F3-9DCA-CF5A3A7563E8}" destId="{DA1E7228-6A2B-4EB6-98D9-B342229D49EC}" srcOrd="1" destOrd="0" presId="urn:microsoft.com/office/officeart/2008/layout/LinedList"/>
    <dgm:cxn modelId="{D683AFFA-E29D-4D3F-842F-794C3811DDFC}" type="presParOf" srcId="{DA1E7228-6A2B-4EB6-98D9-B342229D49EC}" destId="{03C32C00-C366-4B44-921B-EED4E084E3EE}" srcOrd="0" destOrd="0" presId="urn:microsoft.com/office/officeart/2008/layout/LinedList"/>
    <dgm:cxn modelId="{486DBF37-AA5A-460E-B14A-9B661D33DC3B}" type="presParOf" srcId="{DA1E7228-6A2B-4EB6-98D9-B342229D49EC}" destId="{4864A3CB-915F-4665-8EEA-1B1CB4566C80}" srcOrd="1" destOrd="0" presId="urn:microsoft.com/office/officeart/2008/layout/LinedList"/>
    <dgm:cxn modelId="{079B65E0-C2CD-4896-9E05-6B618656954E}" type="presParOf" srcId="{65AA6339-32F8-49F3-9DCA-CF5A3A7563E8}" destId="{182CF1A0-64CD-4FF1-8129-BF2BD79757B7}" srcOrd="2" destOrd="0" presId="urn:microsoft.com/office/officeart/2008/layout/LinedList"/>
    <dgm:cxn modelId="{B8D4F6FF-1AC8-4AD1-913A-3833D81905AB}" type="presParOf" srcId="{65AA6339-32F8-49F3-9DCA-CF5A3A7563E8}" destId="{AF74D2C4-B0D6-4DD4-8800-74ABFDDB11D0}" srcOrd="3" destOrd="0" presId="urn:microsoft.com/office/officeart/2008/layout/LinedList"/>
    <dgm:cxn modelId="{FAC60725-B719-4AFD-874A-4AE8A4106243}" type="presParOf" srcId="{AF74D2C4-B0D6-4DD4-8800-74ABFDDB11D0}" destId="{328D68E7-A860-4AC3-97A5-3B87ABDDBAB4}" srcOrd="0" destOrd="0" presId="urn:microsoft.com/office/officeart/2008/layout/LinedList"/>
    <dgm:cxn modelId="{A5DD45B2-91C1-4C66-B189-73FAD03F2F98}" type="presParOf" srcId="{AF74D2C4-B0D6-4DD4-8800-74ABFDDB11D0}" destId="{5494870B-F663-4CA0-83FC-493C82A0EC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9BE407-B900-4477-82B9-47E603A125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073D28-E372-49BD-919E-6CFF0588BC2D}">
      <dgm:prSet/>
      <dgm:spPr/>
      <dgm:t>
        <a:bodyPr/>
        <a:lstStyle/>
        <a:p>
          <a:r>
            <a:rPr lang="en-GB"/>
            <a:t>We recognise this is a change for schools</a:t>
          </a:r>
          <a:endParaRPr lang="en-US"/>
        </a:p>
      </dgm:t>
    </dgm:pt>
    <dgm:pt modelId="{FDDE8E88-EDF8-4412-AADF-169686D06288}" type="parTrans" cxnId="{F39B7B54-78C0-4E0C-BD86-9DB0523EC043}">
      <dgm:prSet/>
      <dgm:spPr/>
      <dgm:t>
        <a:bodyPr/>
        <a:lstStyle/>
        <a:p>
          <a:endParaRPr lang="en-US"/>
        </a:p>
      </dgm:t>
    </dgm:pt>
    <dgm:pt modelId="{950B0ECF-6A0E-4E81-98FD-D8E119E8DF84}" type="sibTrans" cxnId="{F39B7B54-78C0-4E0C-BD86-9DB0523EC043}">
      <dgm:prSet phldrT="01"/>
      <dgm:spPr/>
      <dgm:t>
        <a:bodyPr/>
        <a:lstStyle/>
        <a:p>
          <a:endParaRPr lang="en-US" dirty="0"/>
        </a:p>
      </dgm:t>
    </dgm:pt>
    <dgm:pt modelId="{49A79721-8010-4994-9D34-B311FA1EC51D}">
      <dgm:prSet/>
      <dgm:spPr/>
      <dgm:t>
        <a:bodyPr/>
        <a:lstStyle/>
        <a:p>
          <a:r>
            <a:rPr lang="en-GB"/>
            <a:t>Additional support and training will be supplied in January</a:t>
          </a:r>
          <a:endParaRPr lang="en-US"/>
        </a:p>
      </dgm:t>
    </dgm:pt>
    <dgm:pt modelId="{8C2268A7-32C3-4DC4-ADB6-F845B7CAA950}" type="parTrans" cxnId="{F125D1C2-606C-4BFF-9C37-A46D9070874E}">
      <dgm:prSet/>
      <dgm:spPr/>
      <dgm:t>
        <a:bodyPr/>
        <a:lstStyle/>
        <a:p>
          <a:endParaRPr lang="en-US"/>
        </a:p>
      </dgm:t>
    </dgm:pt>
    <dgm:pt modelId="{55BCB62E-0089-48A0-B6B2-6DCD6D82E4D2}" type="sibTrans" cxnId="{F125D1C2-606C-4BFF-9C37-A46D9070874E}">
      <dgm:prSet phldrT="02"/>
      <dgm:spPr/>
      <dgm:t>
        <a:bodyPr/>
        <a:lstStyle/>
        <a:p>
          <a:endParaRPr lang="en-US" dirty="0"/>
        </a:p>
      </dgm:t>
    </dgm:pt>
    <dgm:pt modelId="{BB6CB3DA-F930-4F7D-830F-8157A58F867F}">
      <dgm:prSet/>
      <dgm:spPr/>
      <dgm:t>
        <a:bodyPr/>
        <a:lstStyle/>
        <a:p>
          <a:r>
            <a:rPr lang="en-GB"/>
            <a:t>Schools will be invited to join the training</a:t>
          </a:r>
          <a:endParaRPr lang="en-US"/>
        </a:p>
      </dgm:t>
    </dgm:pt>
    <dgm:pt modelId="{F507906B-30EC-47A2-B985-ED0503FD1D70}" type="parTrans" cxnId="{AA0C5D69-A7B1-4ADE-BCDC-17BD2B97AE78}">
      <dgm:prSet/>
      <dgm:spPr/>
      <dgm:t>
        <a:bodyPr/>
        <a:lstStyle/>
        <a:p>
          <a:endParaRPr lang="en-US"/>
        </a:p>
      </dgm:t>
    </dgm:pt>
    <dgm:pt modelId="{71BCC7AF-F532-4336-9864-5E53227B363F}" type="sibTrans" cxnId="{AA0C5D69-A7B1-4ADE-BCDC-17BD2B97AE78}">
      <dgm:prSet phldrT="03"/>
      <dgm:spPr/>
      <dgm:t>
        <a:bodyPr/>
        <a:lstStyle/>
        <a:p>
          <a:endParaRPr lang="en-US" dirty="0"/>
        </a:p>
      </dgm:t>
    </dgm:pt>
    <dgm:pt modelId="{99A60B67-42FE-4CE3-97A2-246F639CF002}">
      <dgm:prSet/>
      <dgm:spPr/>
      <dgm:t>
        <a:bodyPr/>
        <a:lstStyle/>
        <a:p>
          <a:r>
            <a:rPr lang="en-GB"/>
            <a:t>We are on hand to help you</a:t>
          </a:r>
          <a:endParaRPr lang="en-US"/>
        </a:p>
      </dgm:t>
    </dgm:pt>
    <dgm:pt modelId="{66DDBE5A-10A2-4FFE-B35F-68F5D6A0CA7E}" type="parTrans" cxnId="{4D0D03B6-C30D-4544-900C-2B3EC18A7913}">
      <dgm:prSet/>
      <dgm:spPr/>
      <dgm:t>
        <a:bodyPr/>
        <a:lstStyle/>
        <a:p>
          <a:endParaRPr lang="en-US"/>
        </a:p>
      </dgm:t>
    </dgm:pt>
    <dgm:pt modelId="{30BDAD43-03E1-403F-BF92-C137907CCB82}" type="sibTrans" cxnId="{4D0D03B6-C30D-4544-900C-2B3EC18A7913}">
      <dgm:prSet phldrT="04"/>
      <dgm:spPr/>
      <dgm:t>
        <a:bodyPr/>
        <a:lstStyle/>
        <a:p>
          <a:endParaRPr lang="en-US"/>
        </a:p>
      </dgm:t>
    </dgm:pt>
    <dgm:pt modelId="{47CCFAAE-033F-4352-85A9-9AD4AD470FB0}" type="pres">
      <dgm:prSet presAssocID="{7A9BE407-B900-4477-82B9-47E603A125D1}" presName="outerComposite" presStyleCnt="0">
        <dgm:presLayoutVars>
          <dgm:chMax val="5"/>
          <dgm:dir/>
          <dgm:resizeHandles val="exact"/>
        </dgm:presLayoutVars>
      </dgm:prSet>
      <dgm:spPr/>
    </dgm:pt>
    <dgm:pt modelId="{36BF82AB-1899-4CCD-AA81-CE5DA4937E3E}" type="pres">
      <dgm:prSet presAssocID="{7A9BE407-B900-4477-82B9-47E603A125D1}" presName="dummyMaxCanvas" presStyleCnt="0">
        <dgm:presLayoutVars/>
      </dgm:prSet>
      <dgm:spPr/>
    </dgm:pt>
    <dgm:pt modelId="{D96C6CC0-A23A-461E-8EDB-69015707C49C}" type="pres">
      <dgm:prSet presAssocID="{7A9BE407-B900-4477-82B9-47E603A125D1}" presName="FourNodes_1" presStyleLbl="node1" presStyleIdx="0" presStyleCnt="4">
        <dgm:presLayoutVars>
          <dgm:bulletEnabled val="1"/>
        </dgm:presLayoutVars>
      </dgm:prSet>
      <dgm:spPr/>
    </dgm:pt>
    <dgm:pt modelId="{D48261E5-C847-475C-9D68-4EE3FCE0B8D2}" type="pres">
      <dgm:prSet presAssocID="{7A9BE407-B900-4477-82B9-47E603A125D1}" presName="FourNodes_2" presStyleLbl="node1" presStyleIdx="1" presStyleCnt="4">
        <dgm:presLayoutVars>
          <dgm:bulletEnabled val="1"/>
        </dgm:presLayoutVars>
      </dgm:prSet>
      <dgm:spPr/>
    </dgm:pt>
    <dgm:pt modelId="{EE09EABD-3A61-45EE-AFF1-7B59E733271E}" type="pres">
      <dgm:prSet presAssocID="{7A9BE407-B900-4477-82B9-47E603A125D1}" presName="FourNodes_3" presStyleLbl="node1" presStyleIdx="2" presStyleCnt="4">
        <dgm:presLayoutVars>
          <dgm:bulletEnabled val="1"/>
        </dgm:presLayoutVars>
      </dgm:prSet>
      <dgm:spPr/>
    </dgm:pt>
    <dgm:pt modelId="{4B7CA80A-810C-4E75-A751-7FF87EB8809D}" type="pres">
      <dgm:prSet presAssocID="{7A9BE407-B900-4477-82B9-47E603A125D1}" presName="FourNodes_4" presStyleLbl="node1" presStyleIdx="3" presStyleCnt="4">
        <dgm:presLayoutVars>
          <dgm:bulletEnabled val="1"/>
        </dgm:presLayoutVars>
      </dgm:prSet>
      <dgm:spPr/>
    </dgm:pt>
    <dgm:pt modelId="{1D242DDC-C8AC-4BA7-B558-956BF0141F14}" type="pres">
      <dgm:prSet presAssocID="{7A9BE407-B900-4477-82B9-47E603A125D1}" presName="FourConn_1-2" presStyleLbl="fgAccFollowNode1" presStyleIdx="0" presStyleCnt="3">
        <dgm:presLayoutVars>
          <dgm:bulletEnabled val="1"/>
        </dgm:presLayoutVars>
      </dgm:prSet>
      <dgm:spPr/>
    </dgm:pt>
    <dgm:pt modelId="{E94F51CC-743E-4179-9A62-F0465EE47789}" type="pres">
      <dgm:prSet presAssocID="{7A9BE407-B900-4477-82B9-47E603A125D1}" presName="FourConn_2-3" presStyleLbl="fgAccFollowNode1" presStyleIdx="1" presStyleCnt="3">
        <dgm:presLayoutVars>
          <dgm:bulletEnabled val="1"/>
        </dgm:presLayoutVars>
      </dgm:prSet>
      <dgm:spPr/>
    </dgm:pt>
    <dgm:pt modelId="{8F926669-05BE-44FB-B740-BF2F7723925D}" type="pres">
      <dgm:prSet presAssocID="{7A9BE407-B900-4477-82B9-47E603A125D1}" presName="FourConn_3-4" presStyleLbl="fgAccFollowNode1" presStyleIdx="2" presStyleCnt="3">
        <dgm:presLayoutVars>
          <dgm:bulletEnabled val="1"/>
        </dgm:presLayoutVars>
      </dgm:prSet>
      <dgm:spPr/>
    </dgm:pt>
    <dgm:pt modelId="{7ADFFE22-C25C-471C-9505-905F87D3F576}" type="pres">
      <dgm:prSet presAssocID="{7A9BE407-B900-4477-82B9-47E603A125D1}" presName="FourNodes_1_text" presStyleLbl="node1" presStyleIdx="3" presStyleCnt="4">
        <dgm:presLayoutVars>
          <dgm:bulletEnabled val="1"/>
        </dgm:presLayoutVars>
      </dgm:prSet>
      <dgm:spPr/>
    </dgm:pt>
    <dgm:pt modelId="{C85DB3B6-DB06-4A65-8B49-3205E7286E96}" type="pres">
      <dgm:prSet presAssocID="{7A9BE407-B900-4477-82B9-47E603A125D1}" presName="FourNodes_2_text" presStyleLbl="node1" presStyleIdx="3" presStyleCnt="4">
        <dgm:presLayoutVars>
          <dgm:bulletEnabled val="1"/>
        </dgm:presLayoutVars>
      </dgm:prSet>
      <dgm:spPr/>
    </dgm:pt>
    <dgm:pt modelId="{7A6134BB-1FD6-4301-BB35-03817076CA3D}" type="pres">
      <dgm:prSet presAssocID="{7A9BE407-B900-4477-82B9-47E603A125D1}" presName="FourNodes_3_text" presStyleLbl="node1" presStyleIdx="3" presStyleCnt="4">
        <dgm:presLayoutVars>
          <dgm:bulletEnabled val="1"/>
        </dgm:presLayoutVars>
      </dgm:prSet>
      <dgm:spPr/>
    </dgm:pt>
    <dgm:pt modelId="{573BE43E-A53B-4D34-951D-CF15560BDA75}" type="pres">
      <dgm:prSet presAssocID="{7A9BE407-B900-4477-82B9-47E603A125D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E79A00A-2EF5-436B-B1D3-1C12277DE276}" type="presOf" srcId="{49A79721-8010-4994-9D34-B311FA1EC51D}" destId="{C85DB3B6-DB06-4A65-8B49-3205E7286E96}" srcOrd="1" destOrd="0" presId="urn:microsoft.com/office/officeart/2005/8/layout/vProcess5"/>
    <dgm:cxn modelId="{18E2FA18-A730-45C9-92A3-5BD9D77DBB12}" type="presOf" srcId="{99A60B67-42FE-4CE3-97A2-246F639CF002}" destId="{573BE43E-A53B-4D34-951D-CF15560BDA75}" srcOrd="1" destOrd="0" presId="urn:microsoft.com/office/officeart/2005/8/layout/vProcess5"/>
    <dgm:cxn modelId="{F88E2427-9C5F-48EA-841F-BE9E92E818F6}" type="presOf" srcId="{54073D28-E372-49BD-919E-6CFF0588BC2D}" destId="{7ADFFE22-C25C-471C-9505-905F87D3F576}" srcOrd="1" destOrd="0" presId="urn:microsoft.com/office/officeart/2005/8/layout/vProcess5"/>
    <dgm:cxn modelId="{B8701D47-075D-4C25-A936-FE21F8FA04C3}" type="presOf" srcId="{49A79721-8010-4994-9D34-B311FA1EC51D}" destId="{D48261E5-C847-475C-9D68-4EE3FCE0B8D2}" srcOrd="0" destOrd="0" presId="urn:microsoft.com/office/officeart/2005/8/layout/vProcess5"/>
    <dgm:cxn modelId="{AA0C5D69-A7B1-4ADE-BCDC-17BD2B97AE78}" srcId="{7A9BE407-B900-4477-82B9-47E603A125D1}" destId="{BB6CB3DA-F930-4F7D-830F-8157A58F867F}" srcOrd="2" destOrd="0" parTransId="{F507906B-30EC-47A2-B985-ED0503FD1D70}" sibTransId="{71BCC7AF-F532-4336-9864-5E53227B363F}"/>
    <dgm:cxn modelId="{F39B7B54-78C0-4E0C-BD86-9DB0523EC043}" srcId="{7A9BE407-B900-4477-82B9-47E603A125D1}" destId="{54073D28-E372-49BD-919E-6CFF0588BC2D}" srcOrd="0" destOrd="0" parTransId="{FDDE8E88-EDF8-4412-AADF-169686D06288}" sibTransId="{950B0ECF-6A0E-4E81-98FD-D8E119E8DF84}"/>
    <dgm:cxn modelId="{04B78789-35E8-497D-9E57-2FF1BE6C05EC}" type="presOf" srcId="{7A9BE407-B900-4477-82B9-47E603A125D1}" destId="{47CCFAAE-033F-4352-85A9-9AD4AD470FB0}" srcOrd="0" destOrd="0" presId="urn:microsoft.com/office/officeart/2005/8/layout/vProcess5"/>
    <dgm:cxn modelId="{EFB1A28B-45E7-4724-BCD3-B218DD1EB244}" type="presOf" srcId="{99A60B67-42FE-4CE3-97A2-246F639CF002}" destId="{4B7CA80A-810C-4E75-A751-7FF87EB8809D}" srcOrd="0" destOrd="0" presId="urn:microsoft.com/office/officeart/2005/8/layout/vProcess5"/>
    <dgm:cxn modelId="{0EDDD4A8-2B0E-468B-A0ED-C58E27C552E0}" type="presOf" srcId="{71BCC7AF-F532-4336-9864-5E53227B363F}" destId="{8F926669-05BE-44FB-B740-BF2F7723925D}" srcOrd="0" destOrd="0" presId="urn:microsoft.com/office/officeart/2005/8/layout/vProcess5"/>
    <dgm:cxn modelId="{02E856AE-99F1-441F-B3F8-B3FE36970A22}" type="presOf" srcId="{54073D28-E372-49BD-919E-6CFF0588BC2D}" destId="{D96C6CC0-A23A-461E-8EDB-69015707C49C}" srcOrd="0" destOrd="0" presId="urn:microsoft.com/office/officeart/2005/8/layout/vProcess5"/>
    <dgm:cxn modelId="{4D0D03B6-C30D-4544-900C-2B3EC18A7913}" srcId="{7A9BE407-B900-4477-82B9-47E603A125D1}" destId="{99A60B67-42FE-4CE3-97A2-246F639CF002}" srcOrd="3" destOrd="0" parTransId="{66DDBE5A-10A2-4FFE-B35F-68F5D6A0CA7E}" sibTransId="{30BDAD43-03E1-403F-BF92-C137907CCB82}"/>
    <dgm:cxn modelId="{31EBBCBF-90AF-45B9-B93F-A26131D10906}" type="presOf" srcId="{55BCB62E-0089-48A0-B6B2-6DCD6D82E4D2}" destId="{E94F51CC-743E-4179-9A62-F0465EE47789}" srcOrd="0" destOrd="0" presId="urn:microsoft.com/office/officeart/2005/8/layout/vProcess5"/>
    <dgm:cxn modelId="{F125D1C2-606C-4BFF-9C37-A46D9070874E}" srcId="{7A9BE407-B900-4477-82B9-47E603A125D1}" destId="{49A79721-8010-4994-9D34-B311FA1EC51D}" srcOrd="1" destOrd="0" parTransId="{8C2268A7-32C3-4DC4-ADB6-F845B7CAA950}" sibTransId="{55BCB62E-0089-48A0-B6B2-6DCD6D82E4D2}"/>
    <dgm:cxn modelId="{58F6E9F6-29B6-425F-8911-3CF777FD22B5}" type="presOf" srcId="{950B0ECF-6A0E-4E81-98FD-D8E119E8DF84}" destId="{1D242DDC-C8AC-4BA7-B558-956BF0141F14}" srcOrd="0" destOrd="0" presId="urn:microsoft.com/office/officeart/2005/8/layout/vProcess5"/>
    <dgm:cxn modelId="{4E9285F8-6E4B-4814-AB90-F385AAA22E9D}" type="presOf" srcId="{BB6CB3DA-F930-4F7D-830F-8157A58F867F}" destId="{EE09EABD-3A61-45EE-AFF1-7B59E733271E}" srcOrd="0" destOrd="0" presId="urn:microsoft.com/office/officeart/2005/8/layout/vProcess5"/>
    <dgm:cxn modelId="{FA71CAFA-8162-4259-869C-55F999E330F7}" type="presOf" srcId="{BB6CB3DA-F930-4F7D-830F-8157A58F867F}" destId="{7A6134BB-1FD6-4301-BB35-03817076CA3D}" srcOrd="1" destOrd="0" presId="urn:microsoft.com/office/officeart/2005/8/layout/vProcess5"/>
    <dgm:cxn modelId="{93CC4E34-15B5-4C0B-94A9-0F2F424F22B9}" type="presParOf" srcId="{47CCFAAE-033F-4352-85A9-9AD4AD470FB0}" destId="{36BF82AB-1899-4CCD-AA81-CE5DA4937E3E}" srcOrd="0" destOrd="0" presId="urn:microsoft.com/office/officeart/2005/8/layout/vProcess5"/>
    <dgm:cxn modelId="{08B404C7-E6C3-40A7-B64F-D75E9D9A0619}" type="presParOf" srcId="{47CCFAAE-033F-4352-85A9-9AD4AD470FB0}" destId="{D96C6CC0-A23A-461E-8EDB-69015707C49C}" srcOrd="1" destOrd="0" presId="urn:microsoft.com/office/officeart/2005/8/layout/vProcess5"/>
    <dgm:cxn modelId="{6727F51F-15A3-41FA-9CF4-58C4286D9C2C}" type="presParOf" srcId="{47CCFAAE-033F-4352-85A9-9AD4AD470FB0}" destId="{D48261E5-C847-475C-9D68-4EE3FCE0B8D2}" srcOrd="2" destOrd="0" presId="urn:microsoft.com/office/officeart/2005/8/layout/vProcess5"/>
    <dgm:cxn modelId="{8447ADC7-1363-4CE2-88B9-183976043AA8}" type="presParOf" srcId="{47CCFAAE-033F-4352-85A9-9AD4AD470FB0}" destId="{EE09EABD-3A61-45EE-AFF1-7B59E733271E}" srcOrd="3" destOrd="0" presId="urn:microsoft.com/office/officeart/2005/8/layout/vProcess5"/>
    <dgm:cxn modelId="{3E4AE33B-3191-41F7-B2E6-5DD58586510C}" type="presParOf" srcId="{47CCFAAE-033F-4352-85A9-9AD4AD470FB0}" destId="{4B7CA80A-810C-4E75-A751-7FF87EB8809D}" srcOrd="4" destOrd="0" presId="urn:microsoft.com/office/officeart/2005/8/layout/vProcess5"/>
    <dgm:cxn modelId="{FF46F48F-4AE7-4FFC-ACC9-E7BF6EEBBA9B}" type="presParOf" srcId="{47CCFAAE-033F-4352-85A9-9AD4AD470FB0}" destId="{1D242DDC-C8AC-4BA7-B558-956BF0141F14}" srcOrd="5" destOrd="0" presId="urn:microsoft.com/office/officeart/2005/8/layout/vProcess5"/>
    <dgm:cxn modelId="{B43BAF9D-7500-4556-B5DE-A16571C6E327}" type="presParOf" srcId="{47CCFAAE-033F-4352-85A9-9AD4AD470FB0}" destId="{E94F51CC-743E-4179-9A62-F0465EE47789}" srcOrd="6" destOrd="0" presId="urn:microsoft.com/office/officeart/2005/8/layout/vProcess5"/>
    <dgm:cxn modelId="{34C51F7A-4651-43CA-A7C3-A623C89877DD}" type="presParOf" srcId="{47CCFAAE-033F-4352-85A9-9AD4AD470FB0}" destId="{8F926669-05BE-44FB-B740-BF2F7723925D}" srcOrd="7" destOrd="0" presId="urn:microsoft.com/office/officeart/2005/8/layout/vProcess5"/>
    <dgm:cxn modelId="{DB51E87C-29F5-4845-B45F-9C814E0C8C3F}" type="presParOf" srcId="{47CCFAAE-033F-4352-85A9-9AD4AD470FB0}" destId="{7ADFFE22-C25C-471C-9505-905F87D3F576}" srcOrd="8" destOrd="0" presId="urn:microsoft.com/office/officeart/2005/8/layout/vProcess5"/>
    <dgm:cxn modelId="{9A4DCA23-CB73-4066-B18E-39BD2571B110}" type="presParOf" srcId="{47CCFAAE-033F-4352-85A9-9AD4AD470FB0}" destId="{C85DB3B6-DB06-4A65-8B49-3205E7286E96}" srcOrd="9" destOrd="0" presId="urn:microsoft.com/office/officeart/2005/8/layout/vProcess5"/>
    <dgm:cxn modelId="{E317DC06-94BA-48A0-9420-C17EFEFE4A69}" type="presParOf" srcId="{47CCFAAE-033F-4352-85A9-9AD4AD470FB0}" destId="{7A6134BB-1FD6-4301-BB35-03817076CA3D}" srcOrd="10" destOrd="0" presId="urn:microsoft.com/office/officeart/2005/8/layout/vProcess5"/>
    <dgm:cxn modelId="{19B9FCD1-9046-4FBE-88CA-27E128DAD891}" type="presParOf" srcId="{47CCFAAE-033F-4352-85A9-9AD4AD470FB0}" destId="{573BE43E-A53B-4D34-951D-CF15560BDA7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762B91-A346-4B5E-8AAA-F711BAB8BD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A818662-7CF0-4026-BAF7-D29A5AC39BB1}">
      <dgm:prSet/>
      <dgm:spPr/>
      <dgm:t>
        <a:bodyPr/>
        <a:lstStyle/>
        <a:p>
          <a:r>
            <a:rPr lang="en-GB"/>
            <a:t>Schools will be advised of end of year arrangements nearer the time.  </a:t>
          </a:r>
          <a:endParaRPr lang="en-US"/>
        </a:p>
      </dgm:t>
    </dgm:pt>
    <dgm:pt modelId="{884CAF8D-26F1-4733-9066-AF2883F8A56E}" type="parTrans" cxnId="{51EF3F34-1BE2-42F5-9F58-AECD822F8D91}">
      <dgm:prSet/>
      <dgm:spPr/>
      <dgm:t>
        <a:bodyPr/>
        <a:lstStyle/>
        <a:p>
          <a:endParaRPr lang="en-US"/>
        </a:p>
      </dgm:t>
    </dgm:pt>
    <dgm:pt modelId="{D5C23668-67C6-4414-8D2B-4EA5EC846EF6}" type="sibTrans" cxnId="{51EF3F34-1BE2-42F5-9F58-AECD822F8D91}">
      <dgm:prSet/>
      <dgm:spPr/>
      <dgm:t>
        <a:bodyPr/>
        <a:lstStyle/>
        <a:p>
          <a:endParaRPr lang="en-US"/>
        </a:p>
      </dgm:t>
    </dgm:pt>
    <dgm:pt modelId="{60755846-E698-4BD8-971C-2AA977E79DE8}">
      <dgm:prSet/>
      <dgm:spPr/>
      <dgm:t>
        <a:bodyPr/>
        <a:lstStyle/>
        <a:p>
          <a:r>
            <a:rPr lang="en-GB"/>
            <a:t>As it stands,  there will be no change to current guidelines – Applicants </a:t>
          </a:r>
          <a:r>
            <a:rPr lang="en-GB" b="1" u="sng"/>
            <a:t>MUST</a:t>
          </a:r>
          <a:r>
            <a:rPr lang="en-GB"/>
            <a:t> re-apply on the new DfE system at the end of the current academic year to ensure continued entitlement.  </a:t>
          </a:r>
          <a:endParaRPr lang="en-US"/>
        </a:p>
      </dgm:t>
    </dgm:pt>
    <dgm:pt modelId="{6377DD4D-999C-46C7-B030-61BF6770E3F5}" type="parTrans" cxnId="{989ED576-F23C-4A6E-83F0-D70B20408DEA}">
      <dgm:prSet/>
      <dgm:spPr/>
      <dgm:t>
        <a:bodyPr/>
        <a:lstStyle/>
        <a:p>
          <a:endParaRPr lang="en-US"/>
        </a:p>
      </dgm:t>
    </dgm:pt>
    <dgm:pt modelId="{83B777BB-CB3F-4ABF-85E7-77880F9CECE7}" type="sibTrans" cxnId="{989ED576-F23C-4A6E-83F0-D70B20408DEA}">
      <dgm:prSet/>
      <dgm:spPr/>
      <dgm:t>
        <a:bodyPr/>
        <a:lstStyle/>
        <a:p>
          <a:endParaRPr lang="en-US"/>
        </a:p>
      </dgm:t>
    </dgm:pt>
    <dgm:pt modelId="{B3D51EF2-B07B-4B16-A74A-D4BF270361A2}" type="pres">
      <dgm:prSet presAssocID="{92762B91-A346-4B5E-8AAA-F711BAB8BD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F62A49-7B1F-4155-8CFF-636985CCED0C}" type="pres">
      <dgm:prSet presAssocID="{0A818662-7CF0-4026-BAF7-D29A5AC39BB1}" presName="hierRoot1" presStyleCnt="0"/>
      <dgm:spPr/>
    </dgm:pt>
    <dgm:pt modelId="{FCBDCECB-016A-439F-A1C8-E925F6A314BA}" type="pres">
      <dgm:prSet presAssocID="{0A818662-7CF0-4026-BAF7-D29A5AC39BB1}" presName="composite" presStyleCnt="0"/>
      <dgm:spPr/>
    </dgm:pt>
    <dgm:pt modelId="{7DD12273-A199-4F1F-94E6-63F36A30FA04}" type="pres">
      <dgm:prSet presAssocID="{0A818662-7CF0-4026-BAF7-D29A5AC39BB1}" presName="background" presStyleLbl="node0" presStyleIdx="0" presStyleCnt="2"/>
      <dgm:spPr/>
    </dgm:pt>
    <dgm:pt modelId="{77E9F479-D346-45FE-87F8-3889C48807CC}" type="pres">
      <dgm:prSet presAssocID="{0A818662-7CF0-4026-BAF7-D29A5AC39BB1}" presName="text" presStyleLbl="fgAcc0" presStyleIdx="0" presStyleCnt="2">
        <dgm:presLayoutVars>
          <dgm:chPref val="3"/>
        </dgm:presLayoutVars>
      </dgm:prSet>
      <dgm:spPr/>
    </dgm:pt>
    <dgm:pt modelId="{3EADD080-A49C-419A-811C-4FDDE799EC89}" type="pres">
      <dgm:prSet presAssocID="{0A818662-7CF0-4026-BAF7-D29A5AC39BB1}" presName="hierChild2" presStyleCnt="0"/>
      <dgm:spPr/>
    </dgm:pt>
    <dgm:pt modelId="{F54E5BA9-2740-4BAE-AA41-84D0D3B514D1}" type="pres">
      <dgm:prSet presAssocID="{60755846-E698-4BD8-971C-2AA977E79DE8}" presName="hierRoot1" presStyleCnt="0"/>
      <dgm:spPr/>
    </dgm:pt>
    <dgm:pt modelId="{4D039811-54C6-4AAE-A5F1-C04BC330D7EE}" type="pres">
      <dgm:prSet presAssocID="{60755846-E698-4BD8-971C-2AA977E79DE8}" presName="composite" presStyleCnt="0"/>
      <dgm:spPr/>
    </dgm:pt>
    <dgm:pt modelId="{607566C4-2872-45CE-ABDD-DEE870ACEBDA}" type="pres">
      <dgm:prSet presAssocID="{60755846-E698-4BD8-971C-2AA977E79DE8}" presName="background" presStyleLbl="node0" presStyleIdx="1" presStyleCnt="2"/>
      <dgm:spPr/>
    </dgm:pt>
    <dgm:pt modelId="{C4322620-76A1-4E36-B32D-86C96E0638A9}" type="pres">
      <dgm:prSet presAssocID="{60755846-E698-4BD8-971C-2AA977E79DE8}" presName="text" presStyleLbl="fgAcc0" presStyleIdx="1" presStyleCnt="2">
        <dgm:presLayoutVars>
          <dgm:chPref val="3"/>
        </dgm:presLayoutVars>
      </dgm:prSet>
      <dgm:spPr/>
    </dgm:pt>
    <dgm:pt modelId="{78CE2D5A-F072-4227-A145-4D1B6A8EAEF1}" type="pres">
      <dgm:prSet presAssocID="{60755846-E698-4BD8-971C-2AA977E79DE8}" presName="hierChild2" presStyleCnt="0"/>
      <dgm:spPr/>
    </dgm:pt>
  </dgm:ptLst>
  <dgm:cxnLst>
    <dgm:cxn modelId="{51EF3F34-1BE2-42F5-9F58-AECD822F8D91}" srcId="{92762B91-A346-4B5E-8AAA-F711BAB8BD7F}" destId="{0A818662-7CF0-4026-BAF7-D29A5AC39BB1}" srcOrd="0" destOrd="0" parTransId="{884CAF8D-26F1-4733-9066-AF2883F8A56E}" sibTransId="{D5C23668-67C6-4414-8D2B-4EA5EC846EF6}"/>
    <dgm:cxn modelId="{BBF8B676-E9E3-48C8-829B-A450CB0F8060}" type="presOf" srcId="{92762B91-A346-4B5E-8AAA-F711BAB8BD7F}" destId="{B3D51EF2-B07B-4B16-A74A-D4BF270361A2}" srcOrd="0" destOrd="0" presId="urn:microsoft.com/office/officeart/2005/8/layout/hierarchy1"/>
    <dgm:cxn modelId="{989ED576-F23C-4A6E-83F0-D70B20408DEA}" srcId="{92762B91-A346-4B5E-8AAA-F711BAB8BD7F}" destId="{60755846-E698-4BD8-971C-2AA977E79DE8}" srcOrd="1" destOrd="0" parTransId="{6377DD4D-999C-46C7-B030-61BF6770E3F5}" sibTransId="{83B777BB-CB3F-4ABF-85E7-77880F9CECE7}"/>
    <dgm:cxn modelId="{CCAB19D8-B6F9-4D3B-836C-67AA2377F605}" type="presOf" srcId="{0A818662-7CF0-4026-BAF7-D29A5AC39BB1}" destId="{77E9F479-D346-45FE-87F8-3889C48807CC}" srcOrd="0" destOrd="0" presId="urn:microsoft.com/office/officeart/2005/8/layout/hierarchy1"/>
    <dgm:cxn modelId="{C1578AE3-D099-46E5-8A13-CA9F25B75F65}" type="presOf" srcId="{60755846-E698-4BD8-971C-2AA977E79DE8}" destId="{C4322620-76A1-4E36-B32D-86C96E0638A9}" srcOrd="0" destOrd="0" presId="urn:microsoft.com/office/officeart/2005/8/layout/hierarchy1"/>
    <dgm:cxn modelId="{9AE93F29-A82C-43E0-A7CB-ED7AF2809067}" type="presParOf" srcId="{B3D51EF2-B07B-4B16-A74A-D4BF270361A2}" destId="{B4F62A49-7B1F-4155-8CFF-636985CCED0C}" srcOrd="0" destOrd="0" presId="urn:microsoft.com/office/officeart/2005/8/layout/hierarchy1"/>
    <dgm:cxn modelId="{482F4CC6-A2C3-4129-B98D-048FD52347E1}" type="presParOf" srcId="{B4F62A49-7B1F-4155-8CFF-636985CCED0C}" destId="{FCBDCECB-016A-439F-A1C8-E925F6A314BA}" srcOrd="0" destOrd="0" presId="urn:microsoft.com/office/officeart/2005/8/layout/hierarchy1"/>
    <dgm:cxn modelId="{FE809AFB-D48B-4B14-803E-A9837BAC1D39}" type="presParOf" srcId="{FCBDCECB-016A-439F-A1C8-E925F6A314BA}" destId="{7DD12273-A199-4F1F-94E6-63F36A30FA04}" srcOrd="0" destOrd="0" presId="urn:microsoft.com/office/officeart/2005/8/layout/hierarchy1"/>
    <dgm:cxn modelId="{1008A5D7-3E55-46E8-90BD-5FCF9990B6B8}" type="presParOf" srcId="{FCBDCECB-016A-439F-A1C8-E925F6A314BA}" destId="{77E9F479-D346-45FE-87F8-3889C48807CC}" srcOrd="1" destOrd="0" presId="urn:microsoft.com/office/officeart/2005/8/layout/hierarchy1"/>
    <dgm:cxn modelId="{4A9B07E7-72B5-4CFB-90BE-FA8E6C729DC2}" type="presParOf" srcId="{B4F62A49-7B1F-4155-8CFF-636985CCED0C}" destId="{3EADD080-A49C-419A-811C-4FDDE799EC89}" srcOrd="1" destOrd="0" presId="urn:microsoft.com/office/officeart/2005/8/layout/hierarchy1"/>
    <dgm:cxn modelId="{254E35EC-D378-43E5-A54F-5BD7A90519D8}" type="presParOf" srcId="{B3D51EF2-B07B-4B16-A74A-D4BF270361A2}" destId="{F54E5BA9-2740-4BAE-AA41-84D0D3B514D1}" srcOrd="1" destOrd="0" presId="urn:microsoft.com/office/officeart/2005/8/layout/hierarchy1"/>
    <dgm:cxn modelId="{960B5E72-02D6-4FD4-8E64-2D342353A663}" type="presParOf" srcId="{F54E5BA9-2740-4BAE-AA41-84D0D3B514D1}" destId="{4D039811-54C6-4AAE-A5F1-C04BC330D7EE}" srcOrd="0" destOrd="0" presId="urn:microsoft.com/office/officeart/2005/8/layout/hierarchy1"/>
    <dgm:cxn modelId="{3641B0F4-5F1D-404B-AF78-6AD624EBDC52}" type="presParOf" srcId="{4D039811-54C6-4AAE-A5F1-C04BC330D7EE}" destId="{607566C4-2872-45CE-ABDD-DEE870ACEBDA}" srcOrd="0" destOrd="0" presId="urn:microsoft.com/office/officeart/2005/8/layout/hierarchy1"/>
    <dgm:cxn modelId="{4766FD19-1882-4ECE-9E1E-CFC0B7C9CEA2}" type="presParOf" srcId="{4D039811-54C6-4AAE-A5F1-C04BC330D7EE}" destId="{C4322620-76A1-4E36-B32D-86C96E0638A9}" srcOrd="1" destOrd="0" presId="urn:microsoft.com/office/officeart/2005/8/layout/hierarchy1"/>
    <dgm:cxn modelId="{FCC39901-CC6D-4D22-9AE1-88B8BADE1B20}" type="presParOf" srcId="{F54E5BA9-2740-4BAE-AA41-84D0D3B514D1}" destId="{78CE2D5A-F072-4227-A145-4D1B6A8EAE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1BB846-B012-4136-A0A2-9F31A5E971B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3F368C-7436-4855-8971-D03DACABCE89}">
      <dgm:prSet/>
      <dgm:spPr/>
      <dgm:t>
        <a:bodyPr/>
        <a:lstStyle/>
        <a:p>
          <a:r>
            <a:rPr lang="en-GB" dirty="0"/>
            <a:t>From the 9</a:t>
          </a:r>
          <a:r>
            <a:rPr lang="en-GB" baseline="30000" dirty="0"/>
            <a:t>th</a:t>
          </a:r>
          <a:r>
            <a:rPr lang="en-GB" dirty="0"/>
            <a:t> December - Customer service centre support will have ceased. This includes the </a:t>
          </a:r>
          <a:r>
            <a:rPr lang="en-GB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howcanwehelp@hertfordshire.gov.u</a:t>
          </a:r>
          <a:r>
            <a:rPr lang="en-GB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</a:t>
          </a:r>
          <a:r>
            <a:rPr lang="en-GB" dirty="0">
              <a:solidFill>
                <a:schemeClr val="tx1"/>
              </a:solidFill>
            </a:rPr>
            <a:t> or </a:t>
          </a:r>
          <a:r>
            <a:rPr lang="en-GB" b="1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freeschoolmeals@hertfordshire.gov.uk</a:t>
          </a:r>
          <a:r>
            <a:rPr lang="en-GB" b="1" dirty="0">
              <a:solidFill>
                <a:schemeClr val="tx1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/>
            <a:t>email address. </a:t>
          </a:r>
          <a:endParaRPr lang="en-US" dirty="0"/>
        </a:p>
      </dgm:t>
    </dgm:pt>
    <dgm:pt modelId="{0DD2F6BF-1DB4-47DF-9B0F-968D67C9AD75}" type="parTrans" cxnId="{1973DC9F-D007-42F5-8FE1-0A07CB99906C}">
      <dgm:prSet/>
      <dgm:spPr/>
      <dgm:t>
        <a:bodyPr/>
        <a:lstStyle/>
        <a:p>
          <a:endParaRPr lang="en-US"/>
        </a:p>
      </dgm:t>
    </dgm:pt>
    <dgm:pt modelId="{C6210F5F-F5C3-42C4-A28E-6B207C5D0386}" type="sibTrans" cxnId="{1973DC9F-D007-42F5-8FE1-0A07CB99906C}">
      <dgm:prSet/>
      <dgm:spPr/>
      <dgm:t>
        <a:bodyPr/>
        <a:lstStyle/>
        <a:p>
          <a:endParaRPr lang="en-US"/>
        </a:p>
      </dgm:t>
    </dgm:pt>
    <dgm:pt modelId="{25B99936-4D82-4E99-B7F6-FEDD776086FD}">
      <dgm:prSet/>
      <dgm:spPr/>
      <dgm:t>
        <a:bodyPr/>
        <a:lstStyle/>
        <a:p>
          <a:r>
            <a:rPr lang="en-GB" dirty="0"/>
            <a:t>Schools can either contact </a:t>
          </a:r>
          <a:endParaRPr lang="en-US" dirty="0"/>
        </a:p>
      </dgm:t>
    </dgm:pt>
    <dgm:pt modelId="{49BB7DD8-6B7E-4C6E-B288-7C6936018433}" type="parTrans" cxnId="{7819E534-B4E3-433B-850F-53236EDC731E}">
      <dgm:prSet/>
      <dgm:spPr/>
      <dgm:t>
        <a:bodyPr/>
        <a:lstStyle/>
        <a:p>
          <a:endParaRPr lang="en-US"/>
        </a:p>
      </dgm:t>
    </dgm:pt>
    <dgm:pt modelId="{5AA55CB4-BB60-4C0A-8F23-0B81ED325236}" type="sibTrans" cxnId="{7819E534-B4E3-433B-850F-53236EDC731E}">
      <dgm:prSet/>
      <dgm:spPr/>
      <dgm:t>
        <a:bodyPr/>
        <a:lstStyle/>
        <a:p>
          <a:endParaRPr lang="en-US"/>
        </a:p>
      </dgm:t>
    </dgm:pt>
    <dgm:pt modelId="{C4225CF8-379A-404A-AAA5-C14621150689}">
      <dgm:prSet/>
      <dgm:spPr/>
      <dgm:t>
        <a:bodyPr/>
        <a:lstStyle/>
        <a:p>
          <a:r>
            <a:rPr lang="en-GB" b="1" dirty="0"/>
            <a:t>Data queries</a:t>
          </a:r>
        </a:p>
        <a:p>
          <a:r>
            <a:rPr lang="en-GB" dirty="0">
              <a:hlinkClick xmlns:r="http://schemas.openxmlformats.org/officeDocument/2006/relationships" r:id="rId3"/>
            </a:rPr>
            <a:t>CS.enquiries@hertfordshire.gov.uk</a:t>
          </a:r>
          <a:r>
            <a:rPr lang="en-GB" dirty="0"/>
            <a:t> </a:t>
          </a:r>
          <a:endParaRPr lang="en-US" dirty="0"/>
        </a:p>
      </dgm:t>
    </dgm:pt>
    <dgm:pt modelId="{2161CACE-7350-4D58-A405-2F2D3CCB2291}" type="parTrans" cxnId="{8E4A7E7A-B335-425B-9C16-EB00FB940FD1}">
      <dgm:prSet/>
      <dgm:spPr/>
      <dgm:t>
        <a:bodyPr/>
        <a:lstStyle/>
        <a:p>
          <a:endParaRPr lang="en-US"/>
        </a:p>
      </dgm:t>
    </dgm:pt>
    <dgm:pt modelId="{962E53C8-B991-4448-B6E9-87E981158005}" type="sibTrans" cxnId="{8E4A7E7A-B335-425B-9C16-EB00FB940FD1}">
      <dgm:prSet/>
      <dgm:spPr/>
      <dgm:t>
        <a:bodyPr/>
        <a:lstStyle/>
        <a:p>
          <a:endParaRPr lang="en-US"/>
        </a:p>
      </dgm:t>
    </dgm:pt>
    <dgm:pt modelId="{E4594016-3698-4172-9BFC-87479BCE1817}">
      <dgm:prSet/>
      <dgm:spPr/>
      <dgm:t>
        <a:bodyPr/>
        <a:lstStyle/>
        <a:p>
          <a:r>
            <a:rPr lang="en-GB" b="1" dirty="0"/>
            <a:t>System log in and general system issues</a:t>
          </a:r>
          <a:r>
            <a:rPr lang="en-GB" dirty="0"/>
            <a:t> </a:t>
          </a:r>
        </a:p>
        <a:p>
          <a:r>
            <a:rPr lang="en-GB" dirty="0">
              <a:hlinkClick xmlns:r="http://schemas.openxmlformats.org/officeDocument/2006/relationships" r:id="rId4"/>
            </a:rPr>
            <a:t>ECS.feedback@education.gov.uk</a:t>
          </a:r>
          <a:r>
            <a:rPr lang="en-GB" dirty="0"/>
            <a:t> </a:t>
          </a:r>
          <a:endParaRPr lang="en-US" dirty="0"/>
        </a:p>
      </dgm:t>
    </dgm:pt>
    <dgm:pt modelId="{7648B873-7F42-4D40-BB21-C08F5C38D715}" type="parTrans" cxnId="{2CCF267D-E5EF-464C-B5BE-1CB96B0B8B54}">
      <dgm:prSet/>
      <dgm:spPr/>
      <dgm:t>
        <a:bodyPr/>
        <a:lstStyle/>
        <a:p>
          <a:endParaRPr lang="en-US"/>
        </a:p>
      </dgm:t>
    </dgm:pt>
    <dgm:pt modelId="{D0B39198-5750-4941-A03B-D9F0AEB268D0}" type="sibTrans" cxnId="{2CCF267D-E5EF-464C-B5BE-1CB96B0B8B54}">
      <dgm:prSet/>
      <dgm:spPr/>
      <dgm:t>
        <a:bodyPr/>
        <a:lstStyle/>
        <a:p>
          <a:endParaRPr lang="en-US"/>
        </a:p>
      </dgm:t>
    </dgm:pt>
    <dgm:pt modelId="{CAE6497E-8689-47B8-B632-1A5ACA8E60F9}" type="pres">
      <dgm:prSet presAssocID="{6C1BB846-B012-4136-A0A2-9F31A5E971B4}" presName="Name0" presStyleCnt="0">
        <dgm:presLayoutVars>
          <dgm:dir/>
          <dgm:animLvl val="lvl"/>
          <dgm:resizeHandles val="exact"/>
        </dgm:presLayoutVars>
      </dgm:prSet>
      <dgm:spPr/>
    </dgm:pt>
    <dgm:pt modelId="{3EDD470D-BE2C-4797-AB64-C449C1FE8218}" type="pres">
      <dgm:prSet presAssocID="{25B99936-4D82-4E99-B7F6-FEDD776086FD}" presName="boxAndChildren" presStyleCnt="0"/>
      <dgm:spPr/>
    </dgm:pt>
    <dgm:pt modelId="{199733F1-C2FD-40CE-A02B-98E7017D6E97}" type="pres">
      <dgm:prSet presAssocID="{25B99936-4D82-4E99-B7F6-FEDD776086FD}" presName="parentTextBox" presStyleLbl="node1" presStyleIdx="0" presStyleCnt="2"/>
      <dgm:spPr/>
    </dgm:pt>
    <dgm:pt modelId="{C109785B-FC9E-4569-9DAB-8159993D9104}" type="pres">
      <dgm:prSet presAssocID="{25B99936-4D82-4E99-B7F6-FEDD776086FD}" presName="entireBox" presStyleLbl="node1" presStyleIdx="0" presStyleCnt="2"/>
      <dgm:spPr/>
    </dgm:pt>
    <dgm:pt modelId="{3A71CDF5-115B-4D7F-BAE5-D9949FB14612}" type="pres">
      <dgm:prSet presAssocID="{25B99936-4D82-4E99-B7F6-FEDD776086FD}" presName="descendantBox" presStyleCnt="0"/>
      <dgm:spPr/>
    </dgm:pt>
    <dgm:pt modelId="{FC60C2FF-0132-4958-B65F-94204E98B9A7}" type="pres">
      <dgm:prSet presAssocID="{C4225CF8-379A-404A-AAA5-C14621150689}" presName="childTextBox" presStyleLbl="fgAccFollowNode1" presStyleIdx="0" presStyleCnt="2">
        <dgm:presLayoutVars>
          <dgm:bulletEnabled val="1"/>
        </dgm:presLayoutVars>
      </dgm:prSet>
      <dgm:spPr/>
    </dgm:pt>
    <dgm:pt modelId="{3500C89F-8E46-4643-BF77-78324ABCBB3F}" type="pres">
      <dgm:prSet presAssocID="{E4594016-3698-4172-9BFC-87479BCE1817}" presName="childTextBox" presStyleLbl="fgAccFollowNode1" presStyleIdx="1" presStyleCnt="2">
        <dgm:presLayoutVars>
          <dgm:bulletEnabled val="1"/>
        </dgm:presLayoutVars>
      </dgm:prSet>
      <dgm:spPr/>
    </dgm:pt>
    <dgm:pt modelId="{4121A907-3BBF-4A82-97A6-8E47E76895FB}" type="pres">
      <dgm:prSet presAssocID="{C6210F5F-F5C3-42C4-A28E-6B207C5D0386}" presName="sp" presStyleCnt="0"/>
      <dgm:spPr/>
    </dgm:pt>
    <dgm:pt modelId="{B91BC26E-112D-4792-A87C-4AF3754876A8}" type="pres">
      <dgm:prSet presAssocID="{AE3F368C-7436-4855-8971-D03DACABCE89}" presName="arrowAndChildren" presStyleCnt="0"/>
      <dgm:spPr/>
    </dgm:pt>
    <dgm:pt modelId="{68EB9CEC-D652-4D50-9B82-0580114318B7}" type="pres">
      <dgm:prSet presAssocID="{AE3F368C-7436-4855-8971-D03DACABCE89}" presName="parentTextArrow" presStyleLbl="node1" presStyleIdx="1" presStyleCnt="2"/>
      <dgm:spPr/>
    </dgm:pt>
  </dgm:ptLst>
  <dgm:cxnLst>
    <dgm:cxn modelId="{F865620A-BF0F-4D57-AD9C-4CEB070C471D}" type="presOf" srcId="{25B99936-4D82-4E99-B7F6-FEDD776086FD}" destId="{C109785B-FC9E-4569-9DAB-8159993D9104}" srcOrd="1" destOrd="0" presId="urn:microsoft.com/office/officeart/2005/8/layout/process4"/>
    <dgm:cxn modelId="{7819E534-B4E3-433B-850F-53236EDC731E}" srcId="{6C1BB846-B012-4136-A0A2-9F31A5E971B4}" destId="{25B99936-4D82-4E99-B7F6-FEDD776086FD}" srcOrd="1" destOrd="0" parTransId="{49BB7DD8-6B7E-4C6E-B288-7C6936018433}" sibTransId="{5AA55CB4-BB60-4C0A-8F23-0B81ED325236}"/>
    <dgm:cxn modelId="{6A54143A-BB02-4575-86B1-4B0EF153F6B0}" type="presOf" srcId="{C4225CF8-379A-404A-AAA5-C14621150689}" destId="{FC60C2FF-0132-4958-B65F-94204E98B9A7}" srcOrd="0" destOrd="0" presId="urn:microsoft.com/office/officeart/2005/8/layout/process4"/>
    <dgm:cxn modelId="{D6E0455D-A3C9-468B-94E6-1C059626458A}" type="presOf" srcId="{6C1BB846-B012-4136-A0A2-9F31A5E971B4}" destId="{CAE6497E-8689-47B8-B632-1A5ACA8E60F9}" srcOrd="0" destOrd="0" presId="urn:microsoft.com/office/officeart/2005/8/layout/process4"/>
    <dgm:cxn modelId="{8E4A7E7A-B335-425B-9C16-EB00FB940FD1}" srcId="{25B99936-4D82-4E99-B7F6-FEDD776086FD}" destId="{C4225CF8-379A-404A-AAA5-C14621150689}" srcOrd="0" destOrd="0" parTransId="{2161CACE-7350-4D58-A405-2F2D3CCB2291}" sibTransId="{962E53C8-B991-4448-B6E9-87E981158005}"/>
    <dgm:cxn modelId="{2CCF267D-E5EF-464C-B5BE-1CB96B0B8B54}" srcId="{25B99936-4D82-4E99-B7F6-FEDD776086FD}" destId="{E4594016-3698-4172-9BFC-87479BCE1817}" srcOrd="1" destOrd="0" parTransId="{7648B873-7F42-4D40-BB21-C08F5C38D715}" sibTransId="{D0B39198-5750-4941-A03B-D9F0AEB268D0}"/>
    <dgm:cxn modelId="{F7B3E984-92F1-446F-89B2-733CD86F03E7}" type="presOf" srcId="{AE3F368C-7436-4855-8971-D03DACABCE89}" destId="{68EB9CEC-D652-4D50-9B82-0580114318B7}" srcOrd="0" destOrd="0" presId="urn:microsoft.com/office/officeart/2005/8/layout/process4"/>
    <dgm:cxn modelId="{1973DC9F-D007-42F5-8FE1-0A07CB99906C}" srcId="{6C1BB846-B012-4136-A0A2-9F31A5E971B4}" destId="{AE3F368C-7436-4855-8971-D03DACABCE89}" srcOrd="0" destOrd="0" parTransId="{0DD2F6BF-1DB4-47DF-9B0F-968D67C9AD75}" sibTransId="{C6210F5F-F5C3-42C4-A28E-6B207C5D0386}"/>
    <dgm:cxn modelId="{ED8D2DA9-B6B7-4ABF-A14E-10B70A7C1493}" type="presOf" srcId="{25B99936-4D82-4E99-B7F6-FEDD776086FD}" destId="{199733F1-C2FD-40CE-A02B-98E7017D6E97}" srcOrd="0" destOrd="0" presId="urn:microsoft.com/office/officeart/2005/8/layout/process4"/>
    <dgm:cxn modelId="{93333CE7-1403-4514-AA92-CAB81816998B}" type="presOf" srcId="{E4594016-3698-4172-9BFC-87479BCE1817}" destId="{3500C89F-8E46-4643-BF77-78324ABCBB3F}" srcOrd="0" destOrd="0" presId="urn:microsoft.com/office/officeart/2005/8/layout/process4"/>
    <dgm:cxn modelId="{C4ADDD0A-EDA9-4653-BEF6-B60117D284AE}" type="presParOf" srcId="{CAE6497E-8689-47B8-B632-1A5ACA8E60F9}" destId="{3EDD470D-BE2C-4797-AB64-C449C1FE8218}" srcOrd="0" destOrd="0" presId="urn:microsoft.com/office/officeart/2005/8/layout/process4"/>
    <dgm:cxn modelId="{D1F477E7-8A5C-46EF-91DE-D414B0CDE00A}" type="presParOf" srcId="{3EDD470D-BE2C-4797-AB64-C449C1FE8218}" destId="{199733F1-C2FD-40CE-A02B-98E7017D6E97}" srcOrd="0" destOrd="0" presId="urn:microsoft.com/office/officeart/2005/8/layout/process4"/>
    <dgm:cxn modelId="{70ED7701-F308-4D63-8969-4BBDCC39FCCE}" type="presParOf" srcId="{3EDD470D-BE2C-4797-AB64-C449C1FE8218}" destId="{C109785B-FC9E-4569-9DAB-8159993D9104}" srcOrd="1" destOrd="0" presId="urn:microsoft.com/office/officeart/2005/8/layout/process4"/>
    <dgm:cxn modelId="{B3DA63C4-2759-4A9E-87CC-7176BC888C40}" type="presParOf" srcId="{3EDD470D-BE2C-4797-AB64-C449C1FE8218}" destId="{3A71CDF5-115B-4D7F-BAE5-D9949FB14612}" srcOrd="2" destOrd="0" presId="urn:microsoft.com/office/officeart/2005/8/layout/process4"/>
    <dgm:cxn modelId="{A0D0B453-F6AB-42F8-B818-925660DFDD4D}" type="presParOf" srcId="{3A71CDF5-115B-4D7F-BAE5-D9949FB14612}" destId="{FC60C2FF-0132-4958-B65F-94204E98B9A7}" srcOrd="0" destOrd="0" presId="urn:microsoft.com/office/officeart/2005/8/layout/process4"/>
    <dgm:cxn modelId="{01F8A72C-C7FD-4FA4-B011-02B6E7027EEE}" type="presParOf" srcId="{3A71CDF5-115B-4D7F-BAE5-D9949FB14612}" destId="{3500C89F-8E46-4643-BF77-78324ABCBB3F}" srcOrd="1" destOrd="0" presId="urn:microsoft.com/office/officeart/2005/8/layout/process4"/>
    <dgm:cxn modelId="{67392DAE-A983-4B20-A991-529E4D6F6A59}" type="presParOf" srcId="{CAE6497E-8689-47B8-B632-1A5ACA8E60F9}" destId="{4121A907-3BBF-4A82-97A6-8E47E76895FB}" srcOrd="1" destOrd="0" presId="urn:microsoft.com/office/officeart/2005/8/layout/process4"/>
    <dgm:cxn modelId="{AFEB5BC7-0335-436B-BBF5-E38E50551012}" type="presParOf" srcId="{CAE6497E-8689-47B8-B632-1A5ACA8E60F9}" destId="{B91BC26E-112D-4792-A87C-4AF3754876A8}" srcOrd="2" destOrd="0" presId="urn:microsoft.com/office/officeart/2005/8/layout/process4"/>
    <dgm:cxn modelId="{FED5B399-1F1B-4C4F-8512-338C38BA2DD6}" type="presParOf" srcId="{B91BC26E-112D-4792-A87C-4AF3754876A8}" destId="{68EB9CEC-D652-4D50-9B82-0580114318B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180490-4E6E-4A5A-9676-77B7A6BDF17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4892C-EEC2-4438-984D-DBCF51ED778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16</a:t>
          </a:r>
          <a:r>
            <a:rPr lang="en-GB" b="1" baseline="30000" dirty="0"/>
            <a:t>th</a:t>
          </a:r>
          <a:r>
            <a:rPr lang="en-GB" b="1" dirty="0"/>
            <a:t> December </a:t>
          </a:r>
          <a:r>
            <a:rPr lang="en-GB" dirty="0"/>
            <a:t>– Follow up school drop in session </a:t>
          </a:r>
          <a:endParaRPr lang="en-US" dirty="0"/>
        </a:p>
      </dgm:t>
    </dgm:pt>
    <dgm:pt modelId="{B4585CC2-3981-433E-8A7B-B5A339A51A76}" type="parTrans" cxnId="{EB192028-EBBA-4414-A0CE-FBD074321C03}">
      <dgm:prSet/>
      <dgm:spPr/>
      <dgm:t>
        <a:bodyPr/>
        <a:lstStyle/>
        <a:p>
          <a:endParaRPr lang="en-US"/>
        </a:p>
      </dgm:t>
    </dgm:pt>
    <dgm:pt modelId="{26B612CE-6A52-4D82-988E-749BBD376DBF}" type="sibTrans" cxnId="{EB192028-EBBA-4414-A0CE-FBD074321C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B4A80B-1862-4501-8302-29EC2966C0A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18</a:t>
          </a:r>
          <a:r>
            <a:rPr lang="en-GB" b="1" baseline="30000" dirty="0"/>
            <a:t>th</a:t>
          </a:r>
          <a:r>
            <a:rPr lang="en-GB" b="1" dirty="0"/>
            <a:t> December </a:t>
          </a:r>
          <a:r>
            <a:rPr lang="en-GB" dirty="0"/>
            <a:t>– Mop up migration</a:t>
          </a:r>
          <a:endParaRPr lang="en-US" dirty="0"/>
        </a:p>
      </dgm:t>
    </dgm:pt>
    <dgm:pt modelId="{82A290FB-9FA8-4843-A8D3-AFCD97FCE49E}" type="parTrans" cxnId="{8D8091EE-BE94-45A7-8F5A-61E5029DFF28}">
      <dgm:prSet/>
      <dgm:spPr/>
      <dgm:t>
        <a:bodyPr/>
        <a:lstStyle/>
        <a:p>
          <a:endParaRPr lang="en-US"/>
        </a:p>
      </dgm:t>
    </dgm:pt>
    <dgm:pt modelId="{5A04E303-EBB9-415F-80EF-F1A2AED213D4}" type="sibTrans" cxnId="{8D8091EE-BE94-45A7-8F5A-61E5029DFF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84E6B4-FB08-48E9-A4E7-C90DBC9BC8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From Jan 2026 </a:t>
          </a:r>
          <a:r>
            <a:rPr lang="en-GB" dirty="0"/>
            <a:t>– Work begins on development opportunities</a:t>
          </a:r>
          <a:endParaRPr lang="en-US" dirty="0"/>
        </a:p>
      </dgm:t>
    </dgm:pt>
    <dgm:pt modelId="{A4A2AB58-277C-443D-9DD6-F4B2225AD11F}" type="parTrans" cxnId="{66A085D2-AB49-4813-BF28-E79F42E1BDAB}">
      <dgm:prSet/>
      <dgm:spPr/>
      <dgm:t>
        <a:bodyPr/>
        <a:lstStyle/>
        <a:p>
          <a:endParaRPr lang="en-US"/>
        </a:p>
      </dgm:t>
    </dgm:pt>
    <dgm:pt modelId="{745F9BB8-92CF-474D-A191-06D365DC212E}" type="sibTrans" cxnId="{66A085D2-AB49-4813-BF28-E79F42E1BD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C670C8-1AD2-4667-9388-3BB91CDF5F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Jan 26 (Date tbc) – </a:t>
          </a:r>
          <a:r>
            <a:rPr lang="en-US" b="0" dirty="0"/>
            <a:t>Provide schools with additional walk through/training on how to review proof of benefits. </a:t>
          </a:r>
          <a:endParaRPr lang="en-US" b="1" dirty="0"/>
        </a:p>
      </dgm:t>
    </dgm:pt>
    <dgm:pt modelId="{A2A54473-8F8A-49A6-8529-FBB6259C72E8}" type="parTrans" cxnId="{0DA6B49B-8F85-41DA-AB1C-1927E05D4155}">
      <dgm:prSet/>
      <dgm:spPr/>
      <dgm:t>
        <a:bodyPr/>
        <a:lstStyle/>
        <a:p>
          <a:endParaRPr lang="en-US"/>
        </a:p>
      </dgm:t>
    </dgm:pt>
    <dgm:pt modelId="{600DAABE-7091-4049-AF97-11764A44F9B4}" type="sibTrans" cxnId="{0DA6B49B-8F85-41DA-AB1C-1927E05D4155}">
      <dgm:prSet/>
      <dgm:spPr/>
      <dgm:t>
        <a:bodyPr/>
        <a:lstStyle/>
        <a:p>
          <a:endParaRPr lang="en-US"/>
        </a:p>
      </dgm:t>
    </dgm:pt>
    <dgm:pt modelId="{ED9D8348-D3C4-4942-81AF-8C957516ADF3}">
      <dgm:prSet/>
      <dgm:spPr/>
      <dgm:t>
        <a:bodyPr/>
        <a:lstStyle/>
        <a:p>
          <a:r>
            <a:rPr lang="en-GB" b="1" dirty="0"/>
            <a:t>January 2026 </a:t>
          </a:r>
          <a:r>
            <a:rPr lang="en-GB" dirty="0"/>
            <a:t>– Archive all currently eligible applications in old system</a:t>
          </a:r>
        </a:p>
      </dgm:t>
    </dgm:pt>
    <dgm:pt modelId="{3ADD017A-6369-4BD1-87BD-71B3B97E0272}" type="parTrans" cxnId="{7FED3B64-B8A6-425C-A4BF-3268D98D1CB9}">
      <dgm:prSet/>
      <dgm:spPr/>
      <dgm:t>
        <a:bodyPr/>
        <a:lstStyle/>
        <a:p>
          <a:endParaRPr lang="en-GB"/>
        </a:p>
      </dgm:t>
    </dgm:pt>
    <dgm:pt modelId="{F17ABF74-CA2A-4220-932F-E960404D65B5}" type="sibTrans" cxnId="{7FED3B64-B8A6-425C-A4BF-3268D98D1CB9}">
      <dgm:prSet/>
      <dgm:spPr/>
      <dgm:t>
        <a:bodyPr/>
        <a:lstStyle/>
        <a:p>
          <a:endParaRPr lang="en-GB"/>
        </a:p>
      </dgm:t>
    </dgm:pt>
    <dgm:pt modelId="{1CDE4301-7072-4777-B21A-CD364EB08E1F}" type="pres">
      <dgm:prSet presAssocID="{B8180490-4E6E-4A5A-9676-77B7A6BDF176}" presName="vert0" presStyleCnt="0">
        <dgm:presLayoutVars>
          <dgm:dir/>
          <dgm:animOne val="branch"/>
          <dgm:animLvl val="lvl"/>
        </dgm:presLayoutVars>
      </dgm:prSet>
      <dgm:spPr/>
    </dgm:pt>
    <dgm:pt modelId="{2C95DC00-3900-4D4A-A0EE-1770E4595CA9}" type="pres">
      <dgm:prSet presAssocID="{D034892C-EEC2-4438-984D-DBCF51ED7784}" presName="thickLine" presStyleLbl="alignNode1" presStyleIdx="0" presStyleCnt="5"/>
      <dgm:spPr/>
    </dgm:pt>
    <dgm:pt modelId="{1B1C8659-F74B-4FB6-AA9B-461C5B41BD79}" type="pres">
      <dgm:prSet presAssocID="{D034892C-EEC2-4438-984D-DBCF51ED7784}" presName="horz1" presStyleCnt="0"/>
      <dgm:spPr/>
    </dgm:pt>
    <dgm:pt modelId="{A197E140-4EFF-4A19-8AE1-4C14C2DE1B3E}" type="pres">
      <dgm:prSet presAssocID="{D034892C-EEC2-4438-984D-DBCF51ED7784}" presName="tx1" presStyleLbl="revTx" presStyleIdx="0" presStyleCnt="5"/>
      <dgm:spPr/>
    </dgm:pt>
    <dgm:pt modelId="{A9086C97-18AE-4E4B-9990-6AE24648A5D7}" type="pres">
      <dgm:prSet presAssocID="{D034892C-EEC2-4438-984D-DBCF51ED7784}" presName="vert1" presStyleCnt="0"/>
      <dgm:spPr/>
    </dgm:pt>
    <dgm:pt modelId="{FC10B5E1-0BE7-422F-9149-323C596D6E45}" type="pres">
      <dgm:prSet presAssocID="{6CB4A80B-1862-4501-8302-29EC2966C0AA}" presName="thickLine" presStyleLbl="alignNode1" presStyleIdx="1" presStyleCnt="5"/>
      <dgm:spPr/>
    </dgm:pt>
    <dgm:pt modelId="{09C27BAB-2A50-406D-94EF-E85B58B2C4C7}" type="pres">
      <dgm:prSet presAssocID="{6CB4A80B-1862-4501-8302-29EC2966C0AA}" presName="horz1" presStyleCnt="0"/>
      <dgm:spPr/>
    </dgm:pt>
    <dgm:pt modelId="{F626F102-5FF5-4228-890F-05D254768D9D}" type="pres">
      <dgm:prSet presAssocID="{6CB4A80B-1862-4501-8302-29EC2966C0AA}" presName="tx1" presStyleLbl="revTx" presStyleIdx="1" presStyleCnt="5"/>
      <dgm:spPr/>
    </dgm:pt>
    <dgm:pt modelId="{5EFB9B8A-437C-4EEB-8BFA-9BD7471B90EE}" type="pres">
      <dgm:prSet presAssocID="{6CB4A80B-1862-4501-8302-29EC2966C0AA}" presName="vert1" presStyleCnt="0"/>
      <dgm:spPr/>
    </dgm:pt>
    <dgm:pt modelId="{A11674B6-E70E-4E4A-A091-A1CE7847789D}" type="pres">
      <dgm:prSet presAssocID="{ED9D8348-D3C4-4942-81AF-8C957516ADF3}" presName="thickLine" presStyleLbl="alignNode1" presStyleIdx="2" presStyleCnt="5"/>
      <dgm:spPr/>
    </dgm:pt>
    <dgm:pt modelId="{2A427A27-127B-48D2-86DA-ECCE35E8E67C}" type="pres">
      <dgm:prSet presAssocID="{ED9D8348-D3C4-4942-81AF-8C957516ADF3}" presName="horz1" presStyleCnt="0"/>
      <dgm:spPr/>
    </dgm:pt>
    <dgm:pt modelId="{BEC65B54-E6C7-4A68-98DB-6948604D1663}" type="pres">
      <dgm:prSet presAssocID="{ED9D8348-D3C4-4942-81AF-8C957516ADF3}" presName="tx1" presStyleLbl="revTx" presStyleIdx="2" presStyleCnt="5"/>
      <dgm:spPr/>
    </dgm:pt>
    <dgm:pt modelId="{76EA0FA3-90AC-4DFC-B51E-28A21AD1A09D}" type="pres">
      <dgm:prSet presAssocID="{ED9D8348-D3C4-4942-81AF-8C957516ADF3}" presName="vert1" presStyleCnt="0"/>
      <dgm:spPr/>
    </dgm:pt>
    <dgm:pt modelId="{C17EBAD5-9990-4616-A830-45E144CE0A31}" type="pres">
      <dgm:prSet presAssocID="{6B84E6B4-FB08-48E9-A4E7-C90DBC9BC86E}" presName="thickLine" presStyleLbl="alignNode1" presStyleIdx="3" presStyleCnt="5"/>
      <dgm:spPr/>
    </dgm:pt>
    <dgm:pt modelId="{5C404A42-2FC1-45A2-B20C-31E802A9033D}" type="pres">
      <dgm:prSet presAssocID="{6B84E6B4-FB08-48E9-A4E7-C90DBC9BC86E}" presName="horz1" presStyleCnt="0"/>
      <dgm:spPr/>
    </dgm:pt>
    <dgm:pt modelId="{19A9F107-7447-4253-9F97-5E3F6A09243E}" type="pres">
      <dgm:prSet presAssocID="{6B84E6B4-FB08-48E9-A4E7-C90DBC9BC86E}" presName="tx1" presStyleLbl="revTx" presStyleIdx="3" presStyleCnt="5"/>
      <dgm:spPr/>
    </dgm:pt>
    <dgm:pt modelId="{B2E12271-6890-4554-8D6F-0269D3962B1F}" type="pres">
      <dgm:prSet presAssocID="{6B84E6B4-FB08-48E9-A4E7-C90DBC9BC86E}" presName="vert1" presStyleCnt="0"/>
      <dgm:spPr/>
    </dgm:pt>
    <dgm:pt modelId="{3310AC95-25F8-4137-9BAC-4EEB052D8C65}" type="pres">
      <dgm:prSet presAssocID="{1CC670C8-1AD2-4667-9388-3BB91CDF5F27}" presName="thickLine" presStyleLbl="alignNode1" presStyleIdx="4" presStyleCnt="5"/>
      <dgm:spPr/>
    </dgm:pt>
    <dgm:pt modelId="{DFEC998F-33FD-46AD-917B-0CECCFD37054}" type="pres">
      <dgm:prSet presAssocID="{1CC670C8-1AD2-4667-9388-3BB91CDF5F27}" presName="horz1" presStyleCnt="0"/>
      <dgm:spPr/>
    </dgm:pt>
    <dgm:pt modelId="{D1B8C64C-4010-441D-B974-C02169032988}" type="pres">
      <dgm:prSet presAssocID="{1CC670C8-1AD2-4667-9388-3BB91CDF5F27}" presName="tx1" presStyleLbl="revTx" presStyleIdx="4" presStyleCnt="5"/>
      <dgm:spPr/>
    </dgm:pt>
    <dgm:pt modelId="{F98B408C-CAD8-49F7-8D20-330559CCE63B}" type="pres">
      <dgm:prSet presAssocID="{1CC670C8-1AD2-4667-9388-3BB91CDF5F27}" presName="vert1" presStyleCnt="0"/>
      <dgm:spPr/>
    </dgm:pt>
  </dgm:ptLst>
  <dgm:cxnLst>
    <dgm:cxn modelId="{F111D121-908F-40A4-AD50-932DE330330C}" type="presOf" srcId="{6B84E6B4-FB08-48E9-A4E7-C90DBC9BC86E}" destId="{19A9F107-7447-4253-9F97-5E3F6A09243E}" srcOrd="0" destOrd="0" presId="urn:microsoft.com/office/officeart/2008/layout/LinedList"/>
    <dgm:cxn modelId="{648D1A27-9217-4342-B909-08B1DCFCE873}" type="presOf" srcId="{ED9D8348-D3C4-4942-81AF-8C957516ADF3}" destId="{BEC65B54-E6C7-4A68-98DB-6948604D1663}" srcOrd="0" destOrd="0" presId="urn:microsoft.com/office/officeart/2008/layout/LinedList"/>
    <dgm:cxn modelId="{EB192028-EBBA-4414-A0CE-FBD074321C03}" srcId="{B8180490-4E6E-4A5A-9676-77B7A6BDF176}" destId="{D034892C-EEC2-4438-984D-DBCF51ED7784}" srcOrd="0" destOrd="0" parTransId="{B4585CC2-3981-433E-8A7B-B5A339A51A76}" sibTransId="{26B612CE-6A52-4D82-988E-749BBD376DBF}"/>
    <dgm:cxn modelId="{44F6ED60-7148-4A1C-ADF1-65F0A48A1A16}" type="presOf" srcId="{B8180490-4E6E-4A5A-9676-77B7A6BDF176}" destId="{1CDE4301-7072-4777-B21A-CD364EB08E1F}" srcOrd="0" destOrd="0" presId="urn:microsoft.com/office/officeart/2008/layout/LinedList"/>
    <dgm:cxn modelId="{7FED3B64-B8A6-425C-A4BF-3268D98D1CB9}" srcId="{B8180490-4E6E-4A5A-9676-77B7A6BDF176}" destId="{ED9D8348-D3C4-4942-81AF-8C957516ADF3}" srcOrd="2" destOrd="0" parTransId="{3ADD017A-6369-4BD1-87BD-71B3B97E0272}" sibTransId="{F17ABF74-CA2A-4220-932F-E960404D65B5}"/>
    <dgm:cxn modelId="{CD748C6A-A4C4-4569-9851-E4ACCB0E9251}" type="presOf" srcId="{D034892C-EEC2-4438-984D-DBCF51ED7784}" destId="{A197E140-4EFF-4A19-8AE1-4C14C2DE1B3E}" srcOrd="0" destOrd="0" presId="urn:microsoft.com/office/officeart/2008/layout/LinedList"/>
    <dgm:cxn modelId="{31CA2B87-BBC9-49D8-A51E-CA67C9DA741A}" type="presOf" srcId="{1CC670C8-1AD2-4667-9388-3BB91CDF5F27}" destId="{D1B8C64C-4010-441D-B974-C02169032988}" srcOrd="0" destOrd="0" presId="urn:microsoft.com/office/officeart/2008/layout/LinedList"/>
    <dgm:cxn modelId="{0DA6B49B-8F85-41DA-AB1C-1927E05D4155}" srcId="{B8180490-4E6E-4A5A-9676-77B7A6BDF176}" destId="{1CC670C8-1AD2-4667-9388-3BB91CDF5F27}" srcOrd="4" destOrd="0" parTransId="{A2A54473-8F8A-49A6-8529-FBB6259C72E8}" sibTransId="{600DAABE-7091-4049-AF97-11764A44F9B4}"/>
    <dgm:cxn modelId="{66A085D2-AB49-4813-BF28-E79F42E1BDAB}" srcId="{B8180490-4E6E-4A5A-9676-77B7A6BDF176}" destId="{6B84E6B4-FB08-48E9-A4E7-C90DBC9BC86E}" srcOrd="3" destOrd="0" parTransId="{A4A2AB58-277C-443D-9DD6-F4B2225AD11F}" sibTransId="{745F9BB8-92CF-474D-A191-06D365DC212E}"/>
    <dgm:cxn modelId="{244147EE-3BEE-4A41-9EA4-E07B5ADE7291}" type="presOf" srcId="{6CB4A80B-1862-4501-8302-29EC2966C0AA}" destId="{F626F102-5FF5-4228-890F-05D254768D9D}" srcOrd="0" destOrd="0" presId="urn:microsoft.com/office/officeart/2008/layout/LinedList"/>
    <dgm:cxn modelId="{8D8091EE-BE94-45A7-8F5A-61E5029DFF28}" srcId="{B8180490-4E6E-4A5A-9676-77B7A6BDF176}" destId="{6CB4A80B-1862-4501-8302-29EC2966C0AA}" srcOrd="1" destOrd="0" parTransId="{82A290FB-9FA8-4843-A8D3-AFCD97FCE49E}" sibTransId="{5A04E303-EBB9-415F-80EF-F1A2AED213D4}"/>
    <dgm:cxn modelId="{30707243-5D7B-4E8B-A039-081EB429EA15}" type="presParOf" srcId="{1CDE4301-7072-4777-B21A-CD364EB08E1F}" destId="{2C95DC00-3900-4D4A-A0EE-1770E4595CA9}" srcOrd="0" destOrd="0" presId="urn:microsoft.com/office/officeart/2008/layout/LinedList"/>
    <dgm:cxn modelId="{F6E1D89D-4533-46D7-AABE-B9C6FD4EBBD2}" type="presParOf" srcId="{1CDE4301-7072-4777-B21A-CD364EB08E1F}" destId="{1B1C8659-F74B-4FB6-AA9B-461C5B41BD79}" srcOrd="1" destOrd="0" presId="urn:microsoft.com/office/officeart/2008/layout/LinedList"/>
    <dgm:cxn modelId="{C3D40507-5F53-4583-B432-AB7338ABC0FD}" type="presParOf" srcId="{1B1C8659-F74B-4FB6-AA9B-461C5B41BD79}" destId="{A197E140-4EFF-4A19-8AE1-4C14C2DE1B3E}" srcOrd="0" destOrd="0" presId="urn:microsoft.com/office/officeart/2008/layout/LinedList"/>
    <dgm:cxn modelId="{3DD563D1-AD38-4736-848B-3A249722CE80}" type="presParOf" srcId="{1B1C8659-F74B-4FB6-AA9B-461C5B41BD79}" destId="{A9086C97-18AE-4E4B-9990-6AE24648A5D7}" srcOrd="1" destOrd="0" presId="urn:microsoft.com/office/officeart/2008/layout/LinedList"/>
    <dgm:cxn modelId="{9EF85DEF-AD9C-4D43-AC1F-2BB6A29934A6}" type="presParOf" srcId="{1CDE4301-7072-4777-B21A-CD364EB08E1F}" destId="{FC10B5E1-0BE7-422F-9149-323C596D6E45}" srcOrd="2" destOrd="0" presId="urn:microsoft.com/office/officeart/2008/layout/LinedList"/>
    <dgm:cxn modelId="{22EBB066-EA0B-4925-B95C-47D6DA7D8D84}" type="presParOf" srcId="{1CDE4301-7072-4777-B21A-CD364EB08E1F}" destId="{09C27BAB-2A50-406D-94EF-E85B58B2C4C7}" srcOrd="3" destOrd="0" presId="urn:microsoft.com/office/officeart/2008/layout/LinedList"/>
    <dgm:cxn modelId="{F19BAF2B-9C49-44DE-B3B2-EF6135AA236C}" type="presParOf" srcId="{09C27BAB-2A50-406D-94EF-E85B58B2C4C7}" destId="{F626F102-5FF5-4228-890F-05D254768D9D}" srcOrd="0" destOrd="0" presId="urn:microsoft.com/office/officeart/2008/layout/LinedList"/>
    <dgm:cxn modelId="{08DE0EE6-4665-4BFB-B969-85FFDCF7C01D}" type="presParOf" srcId="{09C27BAB-2A50-406D-94EF-E85B58B2C4C7}" destId="{5EFB9B8A-437C-4EEB-8BFA-9BD7471B90EE}" srcOrd="1" destOrd="0" presId="urn:microsoft.com/office/officeart/2008/layout/LinedList"/>
    <dgm:cxn modelId="{795CCDE0-FEB4-4C66-98EC-64484E783614}" type="presParOf" srcId="{1CDE4301-7072-4777-B21A-CD364EB08E1F}" destId="{A11674B6-E70E-4E4A-A091-A1CE7847789D}" srcOrd="4" destOrd="0" presId="urn:microsoft.com/office/officeart/2008/layout/LinedList"/>
    <dgm:cxn modelId="{A4642C2C-AE07-45B8-8B75-2F06FEC53353}" type="presParOf" srcId="{1CDE4301-7072-4777-B21A-CD364EB08E1F}" destId="{2A427A27-127B-48D2-86DA-ECCE35E8E67C}" srcOrd="5" destOrd="0" presId="urn:microsoft.com/office/officeart/2008/layout/LinedList"/>
    <dgm:cxn modelId="{B2E29D10-3479-4BE7-B27E-369F3772D384}" type="presParOf" srcId="{2A427A27-127B-48D2-86DA-ECCE35E8E67C}" destId="{BEC65B54-E6C7-4A68-98DB-6948604D1663}" srcOrd="0" destOrd="0" presId="urn:microsoft.com/office/officeart/2008/layout/LinedList"/>
    <dgm:cxn modelId="{D556ED0F-0582-4F65-A042-9254BAE093CB}" type="presParOf" srcId="{2A427A27-127B-48D2-86DA-ECCE35E8E67C}" destId="{76EA0FA3-90AC-4DFC-B51E-28A21AD1A09D}" srcOrd="1" destOrd="0" presId="urn:microsoft.com/office/officeart/2008/layout/LinedList"/>
    <dgm:cxn modelId="{53B55EB2-3F16-4EF5-9706-422F8C9E3A22}" type="presParOf" srcId="{1CDE4301-7072-4777-B21A-CD364EB08E1F}" destId="{C17EBAD5-9990-4616-A830-45E144CE0A31}" srcOrd="6" destOrd="0" presId="urn:microsoft.com/office/officeart/2008/layout/LinedList"/>
    <dgm:cxn modelId="{9BF49239-73FE-4544-ADD7-F72F54601E68}" type="presParOf" srcId="{1CDE4301-7072-4777-B21A-CD364EB08E1F}" destId="{5C404A42-2FC1-45A2-B20C-31E802A9033D}" srcOrd="7" destOrd="0" presId="urn:microsoft.com/office/officeart/2008/layout/LinedList"/>
    <dgm:cxn modelId="{02C0AB80-CFE3-4142-8BC8-1AE8AEA8C5C6}" type="presParOf" srcId="{5C404A42-2FC1-45A2-B20C-31E802A9033D}" destId="{19A9F107-7447-4253-9F97-5E3F6A09243E}" srcOrd="0" destOrd="0" presId="urn:microsoft.com/office/officeart/2008/layout/LinedList"/>
    <dgm:cxn modelId="{FA13063E-6E8D-4642-9A75-DC871E6D3E65}" type="presParOf" srcId="{5C404A42-2FC1-45A2-B20C-31E802A9033D}" destId="{B2E12271-6890-4554-8D6F-0269D3962B1F}" srcOrd="1" destOrd="0" presId="urn:microsoft.com/office/officeart/2008/layout/LinedList"/>
    <dgm:cxn modelId="{3B46A1C5-C90E-4C79-AAE9-CE593A31CA78}" type="presParOf" srcId="{1CDE4301-7072-4777-B21A-CD364EB08E1F}" destId="{3310AC95-25F8-4137-9BAC-4EEB052D8C65}" srcOrd="8" destOrd="0" presId="urn:microsoft.com/office/officeart/2008/layout/LinedList"/>
    <dgm:cxn modelId="{C73FB2B5-A8DA-4916-919C-AC99F1BFBDBA}" type="presParOf" srcId="{1CDE4301-7072-4777-B21A-CD364EB08E1F}" destId="{DFEC998F-33FD-46AD-917B-0CECCFD37054}" srcOrd="9" destOrd="0" presId="urn:microsoft.com/office/officeart/2008/layout/LinedList"/>
    <dgm:cxn modelId="{412FBB0A-E704-4F7C-8F32-6EA9F2602524}" type="presParOf" srcId="{DFEC998F-33FD-46AD-917B-0CECCFD37054}" destId="{D1B8C64C-4010-441D-B974-C02169032988}" srcOrd="0" destOrd="0" presId="urn:microsoft.com/office/officeart/2008/layout/LinedList"/>
    <dgm:cxn modelId="{BB1EE1AE-7D45-42D3-BA77-CD445881378A}" type="presParOf" srcId="{DFEC998F-33FD-46AD-917B-0CECCFD37054}" destId="{F98B408C-CAD8-49F7-8D20-330559CCE6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AA6BB-D676-442A-B17F-012B8D0CC801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F46F6-254C-4CBC-A696-506DE22960C3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9A2F9-8BA8-4D95-A765-2AB97D36F2DE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HCC has hosted free school meals system for parents/carers to apply since 2008.</a:t>
          </a:r>
          <a:endParaRPr lang="en-US" sz="2000" kern="1200"/>
        </a:p>
      </dsp:txBody>
      <dsp:txXfrm>
        <a:off x="1948202" y="368029"/>
        <a:ext cx="3233964" cy="1371985"/>
      </dsp:txXfrm>
    </dsp:sp>
    <dsp:sp modelId="{8EB346BB-C5CE-4F8A-9D82-6F114A3E2622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F497F-1A01-42F9-8461-4AFC493EE51C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AC6A3-C117-49B7-B55D-E564895EFCD0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Customer Service Centre process applications (where system can’t determine entitlement)</a:t>
          </a:r>
        </a:p>
      </dsp:txBody>
      <dsp:txXfrm>
        <a:off x="7411643" y="368029"/>
        <a:ext cx="3233964" cy="1371985"/>
      </dsp:txXfrm>
    </dsp:sp>
    <dsp:sp modelId="{14673250-1B5F-4B84-8D7C-03267C6179F5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FB553-48FE-4D12-BCD2-0B01191F3B7A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A8631-5337-4144-A612-732A12056AA7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Schools access application status via SOLERO</a:t>
          </a:r>
          <a:endParaRPr lang="en-US" sz="2000" kern="1200" dirty="0"/>
        </a:p>
      </dsp:txBody>
      <dsp:txXfrm>
        <a:off x="1948202" y="2452790"/>
        <a:ext cx="3233964" cy="1371985"/>
      </dsp:txXfrm>
    </dsp:sp>
    <dsp:sp modelId="{891DA425-2A1A-464E-85C2-A7CEAC02C878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20152-1C4E-418F-9EBF-ED64268E3F9F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8367D-F0CC-4BB3-81E4-27C1321B018F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ptos Display" panose="02110004020202020204"/>
            </a:rPr>
            <a:t>Current</a:t>
          </a:r>
          <a:r>
            <a:rPr lang="en-GB" sz="2000" kern="1200" dirty="0"/>
            <a:t> Year 3+ free school meals system will </a:t>
          </a:r>
          <a:r>
            <a:rPr lang="en-GB" sz="2000" b="1" kern="1200" dirty="0"/>
            <a:t>no longer be </a:t>
          </a:r>
          <a:r>
            <a:rPr lang="en-GB" sz="2000" b="1" kern="1200" dirty="0">
              <a:latin typeface="Aptos Display" panose="02110004020202020204"/>
            </a:rPr>
            <a:t>technologically supported</a:t>
          </a:r>
          <a:r>
            <a:rPr lang="en-GB" sz="2000" b="1" kern="1200" dirty="0"/>
            <a:t> from March 2026.</a:t>
          </a:r>
          <a:endParaRPr lang="en-US" sz="2000" kern="1200" dirty="0"/>
        </a:p>
      </dsp:txBody>
      <dsp:txXfrm>
        <a:off x="7411643" y="2452790"/>
        <a:ext cx="3233964" cy="1371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E8936-C690-4820-9DC6-95DBF01DF286}">
      <dsp:nvSpPr>
        <dsp:cNvPr id="0" name=""/>
        <dsp:cNvSpPr/>
      </dsp:nvSpPr>
      <dsp:spPr>
        <a:xfrm>
          <a:off x="752566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0F375-A85D-4D55-9C66-9B54BDA6AB3D}">
      <dsp:nvSpPr>
        <dsp:cNvPr id="0" name=""/>
        <dsp:cNvSpPr/>
      </dsp:nvSpPr>
      <dsp:spPr>
        <a:xfrm>
          <a:off x="100682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School bulletin articles</a:t>
          </a:r>
          <a:endParaRPr lang="en-US" sz="1300" kern="1200"/>
        </a:p>
      </dsp:txBody>
      <dsp:txXfrm>
        <a:off x="100682" y="2175763"/>
        <a:ext cx="2370489" cy="720000"/>
      </dsp:txXfrm>
    </dsp:sp>
    <dsp:sp modelId="{B1D7F0BB-501C-43D5-AC45-FDDB87DA292F}">
      <dsp:nvSpPr>
        <dsp:cNvPr id="0" name=""/>
        <dsp:cNvSpPr/>
      </dsp:nvSpPr>
      <dsp:spPr>
        <a:xfrm>
          <a:off x="3537891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E73E9-8E9A-4B34-8C24-74F98C6C43C4}">
      <dsp:nvSpPr>
        <dsp:cNvPr id="0" name=""/>
        <dsp:cNvSpPr/>
      </dsp:nvSpPr>
      <dsp:spPr>
        <a:xfrm>
          <a:off x="2886007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Herts Grid for learning</a:t>
          </a:r>
          <a:endParaRPr lang="en-US" sz="1300" kern="1200"/>
        </a:p>
      </dsp:txBody>
      <dsp:txXfrm>
        <a:off x="2886007" y="2175763"/>
        <a:ext cx="2370489" cy="720000"/>
      </dsp:txXfrm>
    </dsp:sp>
    <dsp:sp modelId="{871BB903-575D-464E-BFCD-D1B72850D554}">
      <dsp:nvSpPr>
        <dsp:cNvPr id="0" name=""/>
        <dsp:cNvSpPr/>
      </dsp:nvSpPr>
      <dsp:spPr>
        <a:xfrm>
          <a:off x="6323216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8F4AF-DD06-44C6-BE21-169CF4230CF2}">
      <dsp:nvSpPr>
        <dsp:cNvPr id="0" name=""/>
        <dsp:cNvSpPr/>
      </dsp:nvSpPr>
      <dsp:spPr>
        <a:xfrm>
          <a:off x="5671332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School forums</a:t>
          </a:r>
          <a:endParaRPr lang="en-US" sz="1300" kern="1200"/>
        </a:p>
      </dsp:txBody>
      <dsp:txXfrm>
        <a:off x="5671332" y="2175763"/>
        <a:ext cx="2370489" cy="720000"/>
      </dsp:txXfrm>
    </dsp:sp>
    <dsp:sp modelId="{178FABAB-D118-4555-8119-C924864F06EF}">
      <dsp:nvSpPr>
        <dsp:cNvPr id="0" name=""/>
        <dsp:cNvSpPr/>
      </dsp:nvSpPr>
      <dsp:spPr>
        <a:xfrm>
          <a:off x="9108541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76C38-37E0-4FEC-BD68-DBE26DFEAE92}">
      <dsp:nvSpPr>
        <dsp:cNvPr id="0" name=""/>
        <dsp:cNvSpPr/>
      </dsp:nvSpPr>
      <dsp:spPr>
        <a:xfrm>
          <a:off x="8456657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i="1" kern="1200"/>
            <a:t>Schools must check who can access relevant information and share with those who need it. </a:t>
          </a:r>
          <a:endParaRPr lang="en-US" sz="1300" kern="1200"/>
        </a:p>
      </dsp:txBody>
      <dsp:txXfrm>
        <a:off x="8456657" y="2175763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9CFFE-E79F-4952-A0F4-B19F0871640D}">
      <dsp:nvSpPr>
        <dsp:cNvPr id="0" name=""/>
        <dsp:cNvSpPr/>
      </dsp:nvSpPr>
      <dsp:spPr>
        <a:xfrm>
          <a:off x="0" y="2626990"/>
          <a:ext cx="10515600" cy="1723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Both options presented risk, both costly and uncertainty to provide assurance will meet all user needs (parents, schools and LA) </a:t>
          </a:r>
          <a:endParaRPr lang="en-US" sz="3000" kern="1200" dirty="0"/>
        </a:p>
      </dsp:txBody>
      <dsp:txXfrm>
        <a:off x="0" y="2626990"/>
        <a:ext cx="10515600" cy="1723590"/>
      </dsp:txXfrm>
    </dsp:sp>
    <dsp:sp modelId="{F2E448AD-0B1D-4DFF-9C5E-4DB30CCEA7D0}">
      <dsp:nvSpPr>
        <dsp:cNvPr id="0" name=""/>
        <dsp:cNvSpPr/>
      </dsp:nvSpPr>
      <dsp:spPr>
        <a:xfrm rot="10800000">
          <a:off x="0" y="1962"/>
          <a:ext cx="10515600" cy="265088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Exploring alternative system options </a:t>
          </a:r>
          <a:endParaRPr lang="en-US" sz="3000" kern="1200" dirty="0"/>
        </a:p>
      </dsp:txBody>
      <dsp:txXfrm rot="-10800000">
        <a:off x="0" y="1962"/>
        <a:ext cx="10515600" cy="930459"/>
      </dsp:txXfrm>
    </dsp:sp>
    <dsp:sp modelId="{B939573B-BAD6-4C24-BC7E-4A948AE0B7FD}">
      <dsp:nvSpPr>
        <dsp:cNvPr id="0" name=""/>
        <dsp:cNvSpPr/>
      </dsp:nvSpPr>
      <dsp:spPr>
        <a:xfrm>
          <a:off x="0" y="932422"/>
          <a:ext cx="5257799" cy="7926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1. </a:t>
          </a:r>
          <a:r>
            <a:rPr lang="en-GB" sz="2500" b="0" kern="1200"/>
            <a:t>C</a:t>
          </a:r>
          <a:r>
            <a:rPr lang="en-GB" sz="2500" kern="1200"/>
            <a:t>omplete re-build of current system on new platform</a:t>
          </a:r>
          <a:endParaRPr lang="en-US" sz="2500" kern="1200"/>
        </a:p>
      </dsp:txBody>
      <dsp:txXfrm>
        <a:off x="0" y="932422"/>
        <a:ext cx="5257799" cy="792613"/>
      </dsp:txXfrm>
    </dsp:sp>
    <dsp:sp modelId="{C3904E6D-0A7F-42FE-AC23-6CA401D56A1F}">
      <dsp:nvSpPr>
        <dsp:cNvPr id="0" name=""/>
        <dsp:cNvSpPr/>
      </dsp:nvSpPr>
      <dsp:spPr>
        <a:xfrm>
          <a:off x="5257800" y="932422"/>
          <a:ext cx="5257799" cy="7926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2. </a:t>
          </a:r>
          <a:r>
            <a:rPr lang="en-GB" sz="2500" kern="1200">
              <a:latin typeface="Aptos Display" panose="02110004020202020204"/>
            </a:rPr>
            <a:t>Procure</a:t>
          </a:r>
          <a:r>
            <a:rPr lang="en-GB" sz="2500" kern="1200"/>
            <a:t> new system supplier</a:t>
          </a:r>
          <a:endParaRPr lang="en-US" sz="2500" kern="1200"/>
        </a:p>
      </dsp:txBody>
      <dsp:txXfrm>
        <a:off x="5257800" y="932422"/>
        <a:ext cx="5257799" cy="792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011F1-9DE7-4312-8C02-7D8FB3FBABB5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850A3-21F5-4F41-9559-8D33995E22B9}">
      <dsp:nvSpPr>
        <dsp:cNvPr id="0" name=""/>
        <dsp:cNvSpPr/>
      </dsp:nvSpPr>
      <dsp:spPr>
        <a:xfrm rot="8100000">
          <a:off x="63581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0B600-E644-43EE-A82B-A2DA4382584E}">
      <dsp:nvSpPr>
        <dsp:cNvPr id="0" name=""/>
        <dsp:cNvSpPr/>
      </dsp:nvSpPr>
      <dsp:spPr>
        <a:xfrm>
          <a:off x="97526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560B9-CDAB-41D7-958A-E41CC44D809F}">
      <dsp:nvSpPr>
        <dsp:cNvPr id="0" name=""/>
        <dsp:cNvSpPr/>
      </dsp:nvSpPr>
      <dsp:spPr>
        <a:xfrm>
          <a:off x="432428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Briefed the business management group on plans to move to new DfE hosted national Free School Meals checking system.</a:t>
          </a:r>
        </a:p>
      </dsp:txBody>
      <dsp:txXfrm>
        <a:off x="432428" y="855332"/>
        <a:ext cx="2002944" cy="1241070"/>
      </dsp:txXfrm>
    </dsp:sp>
    <dsp:sp modelId="{28D2B993-E89B-4FD6-8F8C-34D79853B5FA}">
      <dsp:nvSpPr>
        <dsp:cNvPr id="0" name=""/>
        <dsp:cNvSpPr/>
      </dsp:nvSpPr>
      <dsp:spPr>
        <a:xfrm>
          <a:off x="432428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Jan. 2025</a:t>
          </a:r>
        </a:p>
      </dsp:txBody>
      <dsp:txXfrm>
        <a:off x="432428" y="419280"/>
        <a:ext cx="2002944" cy="436051"/>
      </dsp:txXfrm>
    </dsp:sp>
    <dsp:sp modelId="{DEAD1582-9D70-4A28-B0F1-0AF4D782189E}">
      <dsp:nvSpPr>
        <dsp:cNvPr id="0" name=""/>
        <dsp:cNvSpPr/>
      </dsp:nvSpPr>
      <dsp:spPr>
        <a:xfrm>
          <a:off x="216362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8789F-F2A1-4646-B927-26A2B0C75510}">
      <dsp:nvSpPr>
        <dsp:cNvPr id="0" name=""/>
        <dsp:cNvSpPr/>
      </dsp:nvSpPr>
      <dsp:spPr>
        <a:xfrm>
          <a:off x="179430" y="2057157"/>
          <a:ext cx="77783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37C0C-0CED-4D8A-B4D0-2A36B2A6F57C}">
      <dsp:nvSpPr>
        <dsp:cNvPr id="0" name=""/>
        <dsp:cNvSpPr/>
      </dsp:nvSpPr>
      <dsp:spPr>
        <a:xfrm rot="18900000">
          <a:off x="1276746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5598E-D6AF-40C8-ABB8-B48C98D326BB}">
      <dsp:nvSpPr>
        <dsp:cNvPr id="0" name=""/>
        <dsp:cNvSpPr/>
      </dsp:nvSpPr>
      <dsp:spPr>
        <a:xfrm>
          <a:off x="1310692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1ABD1-12CA-4CC3-9401-DD0FBB6A5F60}">
      <dsp:nvSpPr>
        <dsp:cNvPr id="0" name=""/>
        <dsp:cNvSpPr/>
      </dsp:nvSpPr>
      <dsp:spPr>
        <a:xfrm>
          <a:off x="1645594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35 schools signed up as Early Adopters</a:t>
          </a:r>
        </a:p>
      </dsp:txBody>
      <dsp:txXfrm>
        <a:off x="1645594" y="2096402"/>
        <a:ext cx="2002944" cy="1241070"/>
      </dsp:txXfrm>
    </dsp:sp>
    <dsp:sp modelId="{2D00EF2E-6ECA-4618-B107-897FCEEB3ED2}">
      <dsp:nvSpPr>
        <dsp:cNvPr id="0" name=""/>
        <dsp:cNvSpPr/>
      </dsp:nvSpPr>
      <dsp:spPr>
        <a:xfrm>
          <a:off x="1645594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Feb</a:t>
          </a:r>
        </a:p>
      </dsp:txBody>
      <dsp:txXfrm>
        <a:off x="1645594" y="3337472"/>
        <a:ext cx="2002944" cy="436051"/>
      </dsp:txXfrm>
    </dsp:sp>
    <dsp:sp modelId="{EF1F60F5-12D6-4F19-A878-D55B6E6BDFFD}">
      <dsp:nvSpPr>
        <dsp:cNvPr id="0" name=""/>
        <dsp:cNvSpPr/>
      </dsp:nvSpPr>
      <dsp:spPr>
        <a:xfrm>
          <a:off x="1429528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F7FFC-7B89-48CC-BE04-D4ACCAD0EE5E}">
      <dsp:nvSpPr>
        <dsp:cNvPr id="0" name=""/>
        <dsp:cNvSpPr/>
      </dsp:nvSpPr>
      <dsp:spPr>
        <a:xfrm>
          <a:off x="1392596" y="2057157"/>
          <a:ext cx="77783" cy="78489"/>
        </a:xfrm>
        <a:prstGeom prst="ellips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3B190-7997-487A-B472-750425A18E29}">
      <dsp:nvSpPr>
        <dsp:cNvPr id="0" name=""/>
        <dsp:cNvSpPr/>
      </dsp:nvSpPr>
      <dsp:spPr>
        <a:xfrm rot="8100000">
          <a:off x="2489912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E49FC-44BE-4AD8-9898-D3B6FD029455}">
      <dsp:nvSpPr>
        <dsp:cNvPr id="0" name=""/>
        <dsp:cNvSpPr/>
      </dsp:nvSpPr>
      <dsp:spPr>
        <a:xfrm>
          <a:off x="2523857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3FDE8-4C32-4CFC-941E-CA0567222E80}">
      <dsp:nvSpPr>
        <dsp:cNvPr id="0" name=""/>
        <dsp:cNvSpPr/>
      </dsp:nvSpPr>
      <dsp:spPr>
        <a:xfrm>
          <a:off x="2858759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Collaborative working: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Schools, LA and DfE developed system fit for purpose</a:t>
          </a:r>
        </a:p>
      </dsp:txBody>
      <dsp:txXfrm>
        <a:off x="2858759" y="855332"/>
        <a:ext cx="2002944" cy="1241070"/>
      </dsp:txXfrm>
    </dsp:sp>
    <dsp:sp modelId="{809F6576-6B7F-4AB3-A2A5-3AA311FEC21F}">
      <dsp:nvSpPr>
        <dsp:cNvPr id="0" name=""/>
        <dsp:cNvSpPr/>
      </dsp:nvSpPr>
      <dsp:spPr>
        <a:xfrm>
          <a:off x="2858759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Mar.–June</a:t>
          </a:r>
        </a:p>
      </dsp:txBody>
      <dsp:txXfrm>
        <a:off x="2858759" y="419280"/>
        <a:ext cx="2002944" cy="436051"/>
      </dsp:txXfrm>
    </dsp:sp>
    <dsp:sp modelId="{18833BF6-B76A-426F-9DE9-29DC5116ED0D}">
      <dsp:nvSpPr>
        <dsp:cNvPr id="0" name=""/>
        <dsp:cNvSpPr/>
      </dsp:nvSpPr>
      <dsp:spPr>
        <a:xfrm>
          <a:off x="2642693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6A412-B9F3-4F0C-BCF0-7DA11D0A18AB}">
      <dsp:nvSpPr>
        <dsp:cNvPr id="0" name=""/>
        <dsp:cNvSpPr/>
      </dsp:nvSpPr>
      <dsp:spPr>
        <a:xfrm>
          <a:off x="2605762" y="2057157"/>
          <a:ext cx="77783" cy="78489"/>
        </a:xfrm>
        <a:prstGeom prst="ellipse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3ECA4-F2DB-45A1-A8BA-A48F235AD093}">
      <dsp:nvSpPr>
        <dsp:cNvPr id="0" name=""/>
        <dsp:cNvSpPr/>
      </dsp:nvSpPr>
      <dsp:spPr>
        <a:xfrm rot="18900000">
          <a:off x="3703077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FE1DD-28E1-403A-8144-BC94B7391AFF}">
      <dsp:nvSpPr>
        <dsp:cNvPr id="0" name=""/>
        <dsp:cNvSpPr/>
      </dsp:nvSpPr>
      <dsp:spPr>
        <a:xfrm>
          <a:off x="3737023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412D8-CE0D-4382-8425-257D3AF5D1D2}">
      <dsp:nvSpPr>
        <dsp:cNvPr id="0" name=""/>
        <dsp:cNvSpPr/>
      </dsp:nvSpPr>
      <dsp:spPr>
        <a:xfrm>
          <a:off x="4071925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User acceptance testing (new applications)</a:t>
          </a:r>
        </a:p>
      </dsp:txBody>
      <dsp:txXfrm>
        <a:off x="4071925" y="2096402"/>
        <a:ext cx="2002944" cy="1241070"/>
      </dsp:txXfrm>
    </dsp:sp>
    <dsp:sp modelId="{EA7F8E0F-D9DE-45FF-9AAD-EC01FBDCB752}">
      <dsp:nvSpPr>
        <dsp:cNvPr id="0" name=""/>
        <dsp:cNvSpPr/>
      </dsp:nvSpPr>
      <dsp:spPr>
        <a:xfrm>
          <a:off x="4071925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July</a:t>
          </a:r>
        </a:p>
      </dsp:txBody>
      <dsp:txXfrm>
        <a:off x="4071925" y="3337472"/>
        <a:ext cx="2002944" cy="436051"/>
      </dsp:txXfrm>
    </dsp:sp>
    <dsp:sp modelId="{02E2BF6F-4675-4588-8B6A-6558E43FC840}">
      <dsp:nvSpPr>
        <dsp:cNvPr id="0" name=""/>
        <dsp:cNvSpPr/>
      </dsp:nvSpPr>
      <dsp:spPr>
        <a:xfrm>
          <a:off x="3855859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85FBB-8B06-40BE-86E5-BC83548A808C}">
      <dsp:nvSpPr>
        <dsp:cNvPr id="0" name=""/>
        <dsp:cNvSpPr/>
      </dsp:nvSpPr>
      <dsp:spPr>
        <a:xfrm>
          <a:off x="3818927" y="2057157"/>
          <a:ext cx="77783" cy="78489"/>
        </a:xfrm>
        <a:prstGeom prst="ellipse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5A7E7-AC3D-4A86-BE6F-459AC45B77BF}">
      <dsp:nvSpPr>
        <dsp:cNvPr id="0" name=""/>
        <dsp:cNvSpPr/>
      </dsp:nvSpPr>
      <dsp:spPr>
        <a:xfrm rot="8100000">
          <a:off x="4916243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326B3-D91A-4535-A55D-C97E43EDBA19}">
      <dsp:nvSpPr>
        <dsp:cNvPr id="0" name=""/>
        <dsp:cNvSpPr/>
      </dsp:nvSpPr>
      <dsp:spPr>
        <a:xfrm>
          <a:off x="4950188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3C9AE-AE69-45FA-ABF9-E7AE467894CE}">
      <dsp:nvSpPr>
        <dsp:cNvPr id="0" name=""/>
        <dsp:cNvSpPr/>
      </dsp:nvSpPr>
      <dsp:spPr>
        <a:xfrm>
          <a:off x="5285091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All currently eligible pupils migrated from old system to new</a:t>
          </a:r>
        </a:p>
      </dsp:txBody>
      <dsp:txXfrm>
        <a:off x="5285091" y="855332"/>
        <a:ext cx="2002944" cy="1241070"/>
      </dsp:txXfrm>
    </dsp:sp>
    <dsp:sp modelId="{E4132E3F-F29C-495B-93D3-C3C4385F2A65}">
      <dsp:nvSpPr>
        <dsp:cNvPr id="0" name=""/>
        <dsp:cNvSpPr/>
      </dsp:nvSpPr>
      <dsp:spPr>
        <a:xfrm>
          <a:off x="5285091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Aug</a:t>
          </a:r>
        </a:p>
      </dsp:txBody>
      <dsp:txXfrm>
        <a:off x="5285091" y="419280"/>
        <a:ext cx="2002944" cy="436051"/>
      </dsp:txXfrm>
    </dsp:sp>
    <dsp:sp modelId="{723D99A7-7129-42BF-ACD6-2D9FECB6D744}">
      <dsp:nvSpPr>
        <dsp:cNvPr id="0" name=""/>
        <dsp:cNvSpPr/>
      </dsp:nvSpPr>
      <dsp:spPr>
        <a:xfrm>
          <a:off x="5069025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D6BB9-64FD-45DE-8D3D-28DDCD19D1F5}">
      <dsp:nvSpPr>
        <dsp:cNvPr id="0" name=""/>
        <dsp:cNvSpPr/>
      </dsp:nvSpPr>
      <dsp:spPr>
        <a:xfrm>
          <a:off x="5032093" y="2057157"/>
          <a:ext cx="77783" cy="78489"/>
        </a:xfrm>
        <a:prstGeom prst="ellipse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0C815-3C61-4A54-8F05-600B91052FC1}">
      <dsp:nvSpPr>
        <dsp:cNvPr id="0" name=""/>
        <dsp:cNvSpPr/>
      </dsp:nvSpPr>
      <dsp:spPr>
        <a:xfrm rot="18900000">
          <a:off x="6129409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AECB4-5B66-4494-B2F6-C2BB50B9A364}">
      <dsp:nvSpPr>
        <dsp:cNvPr id="0" name=""/>
        <dsp:cNvSpPr/>
      </dsp:nvSpPr>
      <dsp:spPr>
        <a:xfrm>
          <a:off x="6163354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1425-F60F-49F1-A71C-C822D1103357}">
      <dsp:nvSpPr>
        <dsp:cNvPr id="0" name=""/>
        <dsp:cNvSpPr/>
      </dsp:nvSpPr>
      <dsp:spPr>
        <a:xfrm>
          <a:off x="6498256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Inform all HCC schools (Y3+) of move to new system (Need to sign up)</a:t>
          </a:r>
        </a:p>
      </dsp:txBody>
      <dsp:txXfrm>
        <a:off x="6498256" y="2096402"/>
        <a:ext cx="2002944" cy="1241070"/>
      </dsp:txXfrm>
    </dsp:sp>
    <dsp:sp modelId="{7D714F3F-B67F-45C0-AFDD-E34BBF6D2156}">
      <dsp:nvSpPr>
        <dsp:cNvPr id="0" name=""/>
        <dsp:cNvSpPr/>
      </dsp:nvSpPr>
      <dsp:spPr>
        <a:xfrm>
          <a:off x="6498256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Sep.–Oct.</a:t>
          </a:r>
        </a:p>
      </dsp:txBody>
      <dsp:txXfrm>
        <a:off x="6498256" y="3337472"/>
        <a:ext cx="2002944" cy="436051"/>
      </dsp:txXfrm>
    </dsp:sp>
    <dsp:sp modelId="{79754C69-182B-4B63-8DD0-18B3927FBC93}">
      <dsp:nvSpPr>
        <dsp:cNvPr id="0" name=""/>
        <dsp:cNvSpPr/>
      </dsp:nvSpPr>
      <dsp:spPr>
        <a:xfrm>
          <a:off x="6282190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EA7C5-27C8-42C1-B371-3EDD6BCFC2CA}">
      <dsp:nvSpPr>
        <dsp:cNvPr id="0" name=""/>
        <dsp:cNvSpPr/>
      </dsp:nvSpPr>
      <dsp:spPr>
        <a:xfrm>
          <a:off x="6245258" y="2057157"/>
          <a:ext cx="77783" cy="78489"/>
        </a:xfrm>
        <a:prstGeom prst="ellipse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D907D-DCE2-45C2-B8DD-66AC52617024}">
      <dsp:nvSpPr>
        <dsp:cNvPr id="0" name=""/>
        <dsp:cNvSpPr/>
      </dsp:nvSpPr>
      <dsp:spPr>
        <a:xfrm rot="8100000">
          <a:off x="7342574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2F72F-CD54-4166-BCE4-36BA741F726C}">
      <dsp:nvSpPr>
        <dsp:cNvPr id="0" name=""/>
        <dsp:cNvSpPr/>
      </dsp:nvSpPr>
      <dsp:spPr>
        <a:xfrm>
          <a:off x="7376520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0FB90-B67C-425C-9CD3-27717D0175F2}">
      <dsp:nvSpPr>
        <dsp:cNvPr id="0" name=""/>
        <dsp:cNvSpPr/>
      </dsp:nvSpPr>
      <dsp:spPr>
        <a:xfrm>
          <a:off x="7711422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Migrated all currently eligible pupils (23,500) to new system</a:t>
          </a:r>
        </a:p>
      </dsp:txBody>
      <dsp:txXfrm>
        <a:off x="7711422" y="855332"/>
        <a:ext cx="2002944" cy="1241070"/>
      </dsp:txXfrm>
    </dsp:sp>
    <dsp:sp modelId="{58AEDD57-4D86-4B2E-B76F-36A554F1899A}">
      <dsp:nvSpPr>
        <dsp:cNvPr id="0" name=""/>
        <dsp:cNvSpPr/>
      </dsp:nvSpPr>
      <dsp:spPr>
        <a:xfrm>
          <a:off x="7711422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Nov</a:t>
          </a:r>
        </a:p>
      </dsp:txBody>
      <dsp:txXfrm>
        <a:off x="7711422" y="419280"/>
        <a:ext cx="2002944" cy="436051"/>
      </dsp:txXfrm>
    </dsp:sp>
    <dsp:sp modelId="{387E6E72-31CE-4842-80E6-CCB3C68345E0}">
      <dsp:nvSpPr>
        <dsp:cNvPr id="0" name=""/>
        <dsp:cNvSpPr/>
      </dsp:nvSpPr>
      <dsp:spPr>
        <a:xfrm>
          <a:off x="7495356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C9940-A054-425B-82FB-A74E31FB4152}">
      <dsp:nvSpPr>
        <dsp:cNvPr id="0" name=""/>
        <dsp:cNvSpPr/>
      </dsp:nvSpPr>
      <dsp:spPr>
        <a:xfrm>
          <a:off x="7458424" y="2057157"/>
          <a:ext cx="77783" cy="78489"/>
        </a:xfrm>
        <a:prstGeom prst="ellipse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C384F-C9BB-4C4A-881C-9AEAFC3DC6BC}">
      <dsp:nvSpPr>
        <dsp:cNvPr id="0" name=""/>
        <dsp:cNvSpPr/>
      </dsp:nvSpPr>
      <dsp:spPr>
        <a:xfrm rot="18900000">
          <a:off x="8555740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B5DB6-0AF6-40BA-AD74-DB39A9AF4EE8}">
      <dsp:nvSpPr>
        <dsp:cNvPr id="0" name=""/>
        <dsp:cNvSpPr/>
      </dsp:nvSpPr>
      <dsp:spPr>
        <a:xfrm>
          <a:off x="8589685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EBB40-54B3-4A99-8A6A-31FF95B1D68A}">
      <dsp:nvSpPr>
        <dsp:cNvPr id="0" name=""/>
        <dsp:cNvSpPr/>
      </dsp:nvSpPr>
      <dsp:spPr>
        <a:xfrm>
          <a:off x="8924587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Fully live from 9th Dec – SOLERO access removed (Y3+)</a:t>
          </a:r>
        </a:p>
      </dsp:txBody>
      <dsp:txXfrm>
        <a:off x="8924587" y="2096402"/>
        <a:ext cx="2002944" cy="1241070"/>
      </dsp:txXfrm>
    </dsp:sp>
    <dsp:sp modelId="{03AD1292-C344-4B86-BF04-170927AD5520}">
      <dsp:nvSpPr>
        <dsp:cNvPr id="0" name=""/>
        <dsp:cNvSpPr/>
      </dsp:nvSpPr>
      <dsp:spPr>
        <a:xfrm>
          <a:off x="8924587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Dec</a:t>
          </a:r>
        </a:p>
      </dsp:txBody>
      <dsp:txXfrm>
        <a:off x="8924587" y="3337472"/>
        <a:ext cx="2002944" cy="436051"/>
      </dsp:txXfrm>
    </dsp:sp>
    <dsp:sp modelId="{4120760D-BE75-4695-BFC5-A3D30DFCB473}">
      <dsp:nvSpPr>
        <dsp:cNvPr id="0" name=""/>
        <dsp:cNvSpPr/>
      </dsp:nvSpPr>
      <dsp:spPr>
        <a:xfrm>
          <a:off x="8708521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18A4E-0829-48BE-BD85-57D274729FC7}">
      <dsp:nvSpPr>
        <dsp:cNvPr id="0" name=""/>
        <dsp:cNvSpPr/>
      </dsp:nvSpPr>
      <dsp:spPr>
        <a:xfrm>
          <a:off x="8671589" y="2057157"/>
          <a:ext cx="77783" cy="7848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F0D4-A540-49C9-ADB0-F00E56F5E553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3451"/>
        <a:ext cx="34897" cy="6979"/>
      </dsp:txXfrm>
    </dsp:sp>
    <dsp:sp modelId="{7B2A5678-AC7A-4340-B28D-784ABA92A777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Making an application</a:t>
          </a:r>
          <a:endParaRPr lang="en-US" sz="3500" kern="1200"/>
        </a:p>
      </dsp:txBody>
      <dsp:txXfrm>
        <a:off x="8061" y="6582"/>
        <a:ext cx="3034531" cy="1820718"/>
      </dsp:txXfrm>
    </dsp:sp>
    <dsp:sp modelId="{731687FD-8C01-4DFF-8319-4DB7473BD390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3451"/>
        <a:ext cx="34897" cy="6979"/>
      </dsp:txXfrm>
    </dsp:sp>
    <dsp:sp modelId="{5E3D3BF7-4FD5-485F-AE68-20B7B2C4A63F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Processing an application</a:t>
          </a:r>
          <a:endParaRPr lang="en-US" sz="3500" kern="1200"/>
        </a:p>
      </dsp:txBody>
      <dsp:txXfrm>
        <a:off x="3740534" y="6582"/>
        <a:ext cx="3034531" cy="1820718"/>
      </dsp:txXfrm>
    </dsp:sp>
    <dsp:sp modelId="{70DC477F-0F3E-42CC-8A50-7C3FACF9BC7C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682"/>
        <a:ext cx="374875" cy="6979"/>
      </dsp:txXfrm>
    </dsp:sp>
    <dsp:sp modelId="{13C18DBF-BDD7-49F9-A45C-A6135A12E834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System support</a:t>
          </a:r>
          <a:endParaRPr lang="en-US" sz="3500" kern="1200"/>
        </a:p>
      </dsp:txBody>
      <dsp:txXfrm>
        <a:off x="7473007" y="6582"/>
        <a:ext cx="3034531" cy="1820718"/>
      </dsp:txXfrm>
    </dsp:sp>
    <dsp:sp modelId="{587DE372-F526-418F-B4A6-0CC67AFF72D2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2112"/>
        <a:ext cx="34897" cy="6979"/>
      </dsp:txXfrm>
    </dsp:sp>
    <dsp:sp modelId="{0D96DAB9-FC67-4280-87E4-F888DC002D80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Application status</a:t>
          </a:r>
          <a:endParaRPr lang="en-US" sz="3500" kern="1200"/>
        </a:p>
      </dsp:txBody>
      <dsp:txXfrm>
        <a:off x="8061" y="2525243"/>
        <a:ext cx="3034531" cy="1820718"/>
      </dsp:txXfrm>
    </dsp:sp>
    <dsp:sp modelId="{913BFA3F-96C7-44FC-94B3-13E5837602B9}">
      <dsp:nvSpPr>
        <dsp:cNvPr id="0" name=""/>
        <dsp:cNvSpPr/>
      </dsp:nvSpPr>
      <dsp:spPr>
        <a:xfrm>
          <a:off x="6773265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2112"/>
        <a:ext cx="34897" cy="6979"/>
      </dsp:txXfrm>
    </dsp:sp>
    <dsp:sp modelId="{423207B0-2C9C-4CCE-B1B9-B8FF8B60C23E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Data issues</a:t>
          </a:r>
          <a:endParaRPr lang="en-US" sz="3500" kern="1200"/>
        </a:p>
      </dsp:txBody>
      <dsp:txXfrm>
        <a:off x="3740534" y="2525243"/>
        <a:ext cx="3034531" cy="1820718"/>
      </dsp:txXfrm>
    </dsp:sp>
    <dsp:sp modelId="{C2D5A05D-17F8-4E22-8461-BBF1A235B1EE}">
      <dsp:nvSpPr>
        <dsp:cNvPr id="0" name=""/>
        <dsp:cNvSpPr/>
      </dsp:nvSpPr>
      <dsp:spPr>
        <a:xfrm>
          <a:off x="7473007" y="2525243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Logging in</a:t>
          </a:r>
          <a:endParaRPr lang="en-US" sz="3500" kern="1200"/>
        </a:p>
      </dsp:txBody>
      <dsp:txXfrm>
        <a:off x="7473007" y="2525243"/>
        <a:ext cx="3034531" cy="1820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78530-97F3-4476-8D44-48A8BAEEF429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32C00-C366-4B44-921B-EED4E084E3EE}">
      <dsp:nvSpPr>
        <dsp:cNvPr id="0" name=""/>
        <dsp:cNvSpPr/>
      </dsp:nvSpPr>
      <dsp:spPr>
        <a:xfrm>
          <a:off x="0" y="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To apply </a:t>
          </a:r>
          <a:r>
            <a:rPr lang="en-GB" sz="2700" kern="1200" dirty="0"/>
            <a:t>visit - </a:t>
          </a:r>
          <a:r>
            <a:rPr lang="en-GB" sz="2700" kern="1200" dirty="0">
              <a:hlinkClick xmlns:r="http://schemas.openxmlformats.org/officeDocument/2006/relationships" r:id="rId1"/>
            </a:rPr>
            <a:t>www.hertfordshire.gov.uk/freeschoolmeals</a:t>
          </a:r>
          <a:endParaRPr lang="en-GB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u="sng" kern="1200" dirty="0">
              <a:solidFill>
                <a:schemeClr val="accent6">
                  <a:lumMod val="75000"/>
                </a:schemeClr>
              </a:solidFill>
            </a:rPr>
            <a:t>Applicants routed to new DfE system.</a:t>
          </a:r>
        </a:p>
      </dsp:txBody>
      <dsp:txXfrm>
        <a:off x="0" y="0"/>
        <a:ext cx="6666833" cy="2726960"/>
      </dsp:txXfrm>
    </dsp:sp>
    <dsp:sp modelId="{182CF1A0-64CD-4FF1-8129-BF2BD79757B7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8D68E7-A860-4AC3-97A5-3B87ABDDBAB4}">
      <dsp:nvSpPr>
        <dsp:cNvPr id="0" name=""/>
        <dsp:cNvSpPr/>
      </dsp:nvSpPr>
      <dsp:spPr>
        <a:xfrm>
          <a:off x="0" y="272696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Nursery, reception, years 1 &amp; 2 (UIFSM) </a:t>
          </a:r>
          <a:r>
            <a:rPr lang="en-GB" sz="2700" kern="1200" dirty="0"/>
            <a:t>–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u="sng" kern="1200" dirty="0">
              <a:solidFill>
                <a:srgbClr val="FF0000"/>
              </a:solidFill>
            </a:rPr>
            <a:t>No change.</a:t>
          </a:r>
          <a:r>
            <a:rPr lang="en-GB" sz="2700" b="0" u="none" kern="1200" dirty="0">
              <a:solidFill>
                <a:srgbClr val="FF0000"/>
              </a:solidFill>
            </a:rPr>
            <a:t>  Schools still view SOLERO for this cohort.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2726960"/>
        <a:ext cx="6666833" cy="2726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C6CC0-A23A-461E-8EDB-69015707C49C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We recognise this is a change for schools</a:t>
          </a:r>
          <a:endParaRPr lang="en-US" sz="2300" kern="1200"/>
        </a:p>
      </dsp:txBody>
      <dsp:txXfrm>
        <a:off x="23773" y="23773"/>
        <a:ext cx="7797822" cy="764123"/>
      </dsp:txXfrm>
    </dsp:sp>
    <dsp:sp modelId="{D48261E5-C847-475C-9D68-4EE3FCE0B8D2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Additional support and training will be supplied in January</a:t>
          </a:r>
          <a:endParaRPr lang="en-US" sz="2300" kern="1200"/>
        </a:p>
      </dsp:txBody>
      <dsp:txXfrm>
        <a:off x="755937" y="983018"/>
        <a:ext cx="7434967" cy="764123"/>
      </dsp:txXfrm>
    </dsp:sp>
    <dsp:sp modelId="{EE09EABD-3A61-45EE-AFF1-7B59E733271E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Schools will be invited to join the training</a:t>
          </a:r>
          <a:endParaRPr lang="en-US" sz="2300" kern="1200"/>
        </a:p>
      </dsp:txBody>
      <dsp:txXfrm>
        <a:off x="1477174" y="1942263"/>
        <a:ext cx="7445895" cy="764123"/>
      </dsp:txXfrm>
    </dsp:sp>
    <dsp:sp modelId="{4B7CA80A-810C-4E75-A751-7FF87EB8809D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We are on hand to help you</a:t>
          </a:r>
          <a:endParaRPr lang="en-US" sz="2300" kern="1200"/>
        </a:p>
      </dsp:txBody>
      <dsp:txXfrm>
        <a:off x="2209338" y="2901508"/>
        <a:ext cx="7434967" cy="764123"/>
      </dsp:txXfrm>
    </dsp:sp>
    <dsp:sp modelId="{1D242DDC-C8AC-4BA7-B558-956BF0141F14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8333384" y="621664"/>
        <a:ext cx="290172" cy="397007"/>
      </dsp:txXfrm>
    </dsp:sp>
    <dsp:sp modelId="{E94F51CC-743E-4179-9A62-F0465EE47789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9065548" y="1580910"/>
        <a:ext cx="290172" cy="397007"/>
      </dsp:txXfrm>
    </dsp:sp>
    <dsp:sp modelId="{8F926669-05BE-44FB-B740-BF2F7723925D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9786785" y="2540155"/>
        <a:ext cx="290172" cy="397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12273-A199-4F1F-94E6-63F36A30FA0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9F479-D346-45FE-87F8-3889C48807C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Schools will be advised of end of year arrangements nearer the time.  </a:t>
          </a:r>
          <a:endParaRPr lang="en-US" sz="2600" kern="1200"/>
        </a:p>
      </dsp:txBody>
      <dsp:txXfrm>
        <a:off x="608661" y="692298"/>
        <a:ext cx="4508047" cy="2799040"/>
      </dsp:txXfrm>
    </dsp:sp>
    <dsp:sp modelId="{607566C4-2872-45CE-ABDD-DEE870ACEBDA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620-76A1-4E36-B32D-86C96E0638A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As it stands,  there will be no change to current guidelines – Applicants </a:t>
          </a:r>
          <a:r>
            <a:rPr lang="en-GB" sz="2600" b="1" u="sng" kern="1200"/>
            <a:t>MUST</a:t>
          </a:r>
          <a:r>
            <a:rPr lang="en-GB" sz="2600" kern="1200"/>
            <a:t> re-apply on the new DfE system at the end of the current academic year to ensure continued entitlement.  </a:t>
          </a:r>
          <a:endParaRPr lang="en-US" sz="2600" kern="1200"/>
        </a:p>
      </dsp:txBody>
      <dsp:txXfrm>
        <a:off x="6331365" y="692298"/>
        <a:ext cx="4508047" cy="2799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9785B-FC9E-4569-9DAB-8159993D9104}">
      <dsp:nvSpPr>
        <dsp:cNvPr id="0" name=""/>
        <dsp:cNvSpPr/>
      </dsp:nvSpPr>
      <dsp:spPr>
        <a:xfrm>
          <a:off x="0" y="2530579"/>
          <a:ext cx="10927829" cy="1660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Schools can either contact </a:t>
          </a:r>
          <a:endParaRPr lang="en-US" sz="2800" kern="1200" dirty="0"/>
        </a:p>
      </dsp:txBody>
      <dsp:txXfrm>
        <a:off x="0" y="2530579"/>
        <a:ext cx="10927829" cy="896580"/>
      </dsp:txXfrm>
    </dsp:sp>
    <dsp:sp modelId="{FC60C2FF-0132-4958-B65F-94204E98B9A7}">
      <dsp:nvSpPr>
        <dsp:cNvPr id="0" name=""/>
        <dsp:cNvSpPr/>
      </dsp:nvSpPr>
      <dsp:spPr>
        <a:xfrm>
          <a:off x="0" y="3393953"/>
          <a:ext cx="5463914" cy="7637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Data queries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1"/>
            </a:rPr>
            <a:t>CS.enquiries@hertfordshire.gov.uk</a:t>
          </a:r>
          <a:r>
            <a:rPr lang="en-GB" sz="2100" kern="1200" dirty="0"/>
            <a:t> </a:t>
          </a:r>
          <a:endParaRPr lang="en-US" sz="2100" kern="1200" dirty="0"/>
        </a:p>
      </dsp:txBody>
      <dsp:txXfrm>
        <a:off x="0" y="3393953"/>
        <a:ext cx="5463914" cy="763753"/>
      </dsp:txXfrm>
    </dsp:sp>
    <dsp:sp modelId="{3500C89F-8E46-4643-BF77-78324ABCBB3F}">
      <dsp:nvSpPr>
        <dsp:cNvPr id="0" name=""/>
        <dsp:cNvSpPr/>
      </dsp:nvSpPr>
      <dsp:spPr>
        <a:xfrm>
          <a:off x="5463914" y="3393953"/>
          <a:ext cx="5463914" cy="763753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System log in and general system issues</a:t>
          </a:r>
          <a:r>
            <a:rPr lang="en-GB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2"/>
            </a:rPr>
            <a:t>ECS.feedback@education.gov.uk</a:t>
          </a:r>
          <a:r>
            <a:rPr lang="en-GB" sz="2100" kern="1200" dirty="0"/>
            <a:t> </a:t>
          </a:r>
          <a:endParaRPr lang="en-US" sz="2100" kern="1200" dirty="0"/>
        </a:p>
      </dsp:txBody>
      <dsp:txXfrm>
        <a:off x="5463914" y="3393953"/>
        <a:ext cx="5463914" cy="763753"/>
      </dsp:txXfrm>
    </dsp:sp>
    <dsp:sp modelId="{68EB9CEC-D652-4D50-9B82-0580114318B7}">
      <dsp:nvSpPr>
        <dsp:cNvPr id="0" name=""/>
        <dsp:cNvSpPr/>
      </dsp:nvSpPr>
      <dsp:spPr>
        <a:xfrm rot="10800000">
          <a:off x="0" y="1890"/>
          <a:ext cx="10927829" cy="2553594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From the 9</a:t>
          </a:r>
          <a:r>
            <a:rPr lang="en-GB" sz="2800" kern="1200" baseline="30000" dirty="0"/>
            <a:t>th</a:t>
          </a:r>
          <a:r>
            <a:rPr lang="en-GB" sz="2800" kern="1200" dirty="0"/>
            <a:t> December - Customer service centre support will have ceased. This includes the </a:t>
          </a:r>
          <a:r>
            <a:rPr lang="en-GB" sz="2800" b="1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howcanwehelp@hertfordshire.gov.u</a:t>
          </a:r>
          <a:r>
            <a:rPr lang="en-GB" sz="2800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</a:t>
          </a:r>
          <a:r>
            <a:rPr lang="en-GB" sz="2800" kern="1200" dirty="0">
              <a:solidFill>
                <a:schemeClr val="tx1"/>
              </a:solidFill>
            </a:rPr>
            <a:t> or </a:t>
          </a:r>
          <a:r>
            <a:rPr lang="en-GB" sz="2800" b="1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freeschoolmeals@hertfordshire.gov.uk</a:t>
          </a:r>
          <a:r>
            <a:rPr lang="en-GB" sz="2800" b="1" kern="1200" dirty="0">
              <a:solidFill>
                <a:schemeClr val="tx1"/>
              </a:solidFill>
            </a:rPr>
            <a:t> 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/>
            <a:t>email address. </a:t>
          </a:r>
          <a:endParaRPr lang="en-US" sz="2800" kern="1200" dirty="0"/>
        </a:p>
      </dsp:txBody>
      <dsp:txXfrm rot="10800000">
        <a:off x="0" y="1890"/>
        <a:ext cx="10927829" cy="16592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DC00-3900-4D4A-A0EE-1770E4595CA9}">
      <dsp:nvSpPr>
        <dsp:cNvPr id="0" name=""/>
        <dsp:cNvSpPr/>
      </dsp:nvSpPr>
      <dsp:spPr>
        <a:xfrm>
          <a:off x="0" y="59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7E140-4EFF-4A19-8AE1-4C14C2DE1B3E}">
      <dsp:nvSpPr>
        <dsp:cNvPr id="0" name=""/>
        <dsp:cNvSpPr/>
      </dsp:nvSpPr>
      <dsp:spPr>
        <a:xfrm>
          <a:off x="0" y="590"/>
          <a:ext cx="10515600" cy="96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16</a:t>
          </a:r>
          <a:r>
            <a:rPr lang="en-GB" sz="2500" b="1" kern="1200" baseline="30000" dirty="0"/>
            <a:t>th</a:t>
          </a:r>
          <a:r>
            <a:rPr lang="en-GB" sz="2500" b="1" kern="1200" dirty="0"/>
            <a:t> December </a:t>
          </a:r>
          <a:r>
            <a:rPr lang="en-GB" sz="2500" kern="1200" dirty="0"/>
            <a:t>– Follow up school drop in session </a:t>
          </a:r>
          <a:endParaRPr lang="en-US" sz="2500" kern="1200" dirty="0"/>
        </a:p>
      </dsp:txBody>
      <dsp:txXfrm>
        <a:off x="0" y="590"/>
        <a:ext cx="10515600" cy="966628"/>
      </dsp:txXfrm>
    </dsp:sp>
    <dsp:sp modelId="{FC10B5E1-0BE7-422F-9149-323C596D6E45}">
      <dsp:nvSpPr>
        <dsp:cNvPr id="0" name=""/>
        <dsp:cNvSpPr/>
      </dsp:nvSpPr>
      <dsp:spPr>
        <a:xfrm>
          <a:off x="0" y="96721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6F102-5FF5-4228-890F-05D254768D9D}">
      <dsp:nvSpPr>
        <dsp:cNvPr id="0" name=""/>
        <dsp:cNvSpPr/>
      </dsp:nvSpPr>
      <dsp:spPr>
        <a:xfrm>
          <a:off x="0" y="967219"/>
          <a:ext cx="10515600" cy="96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18</a:t>
          </a:r>
          <a:r>
            <a:rPr lang="en-GB" sz="2500" b="1" kern="1200" baseline="30000" dirty="0"/>
            <a:t>th</a:t>
          </a:r>
          <a:r>
            <a:rPr lang="en-GB" sz="2500" b="1" kern="1200" dirty="0"/>
            <a:t> December </a:t>
          </a:r>
          <a:r>
            <a:rPr lang="en-GB" sz="2500" kern="1200" dirty="0"/>
            <a:t>– Mop up migration</a:t>
          </a:r>
          <a:endParaRPr lang="en-US" sz="2500" kern="1200" dirty="0"/>
        </a:p>
      </dsp:txBody>
      <dsp:txXfrm>
        <a:off x="0" y="967219"/>
        <a:ext cx="10515600" cy="966628"/>
      </dsp:txXfrm>
    </dsp:sp>
    <dsp:sp modelId="{A11674B6-E70E-4E4A-A091-A1CE7847789D}">
      <dsp:nvSpPr>
        <dsp:cNvPr id="0" name=""/>
        <dsp:cNvSpPr/>
      </dsp:nvSpPr>
      <dsp:spPr>
        <a:xfrm>
          <a:off x="0" y="193384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65B54-E6C7-4A68-98DB-6948604D1663}">
      <dsp:nvSpPr>
        <dsp:cNvPr id="0" name=""/>
        <dsp:cNvSpPr/>
      </dsp:nvSpPr>
      <dsp:spPr>
        <a:xfrm>
          <a:off x="0" y="1933848"/>
          <a:ext cx="10515600" cy="96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January 2026 </a:t>
          </a:r>
          <a:r>
            <a:rPr lang="en-GB" sz="2500" kern="1200" dirty="0"/>
            <a:t>– Archive all currently eligible applications in old system</a:t>
          </a:r>
        </a:p>
      </dsp:txBody>
      <dsp:txXfrm>
        <a:off x="0" y="1933848"/>
        <a:ext cx="10515600" cy="966628"/>
      </dsp:txXfrm>
    </dsp:sp>
    <dsp:sp modelId="{C17EBAD5-9990-4616-A830-45E144CE0A31}">
      <dsp:nvSpPr>
        <dsp:cNvPr id="0" name=""/>
        <dsp:cNvSpPr/>
      </dsp:nvSpPr>
      <dsp:spPr>
        <a:xfrm>
          <a:off x="0" y="290047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F107-7447-4253-9F97-5E3F6A09243E}">
      <dsp:nvSpPr>
        <dsp:cNvPr id="0" name=""/>
        <dsp:cNvSpPr/>
      </dsp:nvSpPr>
      <dsp:spPr>
        <a:xfrm>
          <a:off x="0" y="2900476"/>
          <a:ext cx="10515600" cy="96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From Jan 2026 </a:t>
          </a:r>
          <a:r>
            <a:rPr lang="en-GB" sz="2500" kern="1200" dirty="0"/>
            <a:t>– Work begins on development opportunities</a:t>
          </a:r>
          <a:endParaRPr lang="en-US" sz="2500" kern="1200" dirty="0"/>
        </a:p>
      </dsp:txBody>
      <dsp:txXfrm>
        <a:off x="0" y="2900476"/>
        <a:ext cx="10515600" cy="966628"/>
      </dsp:txXfrm>
    </dsp:sp>
    <dsp:sp modelId="{3310AC95-25F8-4137-9BAC-4EEB052D8C65}">
      <dsp:nvSpPr>
        <dsp:cNvPr id="0" name=""/>
        <dsp:cNvSpPr/>
      </dsp:nvSpPr>
      <dsp:spPr>
        <a:xfrm>
          <a:off x="0" y="3867105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8C64C-4010-441D-B974-C02169032988}">
      <dsp:nvSpPr>
        <dsp:cNvPr id="0" name=""/>
        <dsp:cNvSpPr/>
      </dsp:nvSpPr>
      <dsp:spPr>
        <a:xfrm>
          <a:off x="0" y="3867105"/>
          <a:ext cx="10515600" cy="96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Jan 26 (Date tbc) – </a:t>
          </a:r>
          <a:r>
            <a:rPr lang="en-US" sz="2500" b="0" kern="1200" dirty="0"/>
            <a:t>Provide schools with additional walk through/training on how to review proof of benefits. </a:t>
          </a:r>
          <a:endParaRPr lang="en-US" sz="2500" b="1" kern="1200" dirty="0"/>
        </a:p>
      </dsp:txBody>
      <dsp:txXfrm>
        <a:off x="0" y="3867105"/>
        <a:ext cx="10515600" cy="966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0:36:21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 0 0,'-81'1312'0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0:36:31.6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0,'3251'0'0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0:36:42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0,'0'862'0,"3159"-862"0,-3159-862 0,-3159 862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30T10:36:44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0 280,'5'-3,"-1"0,1 0,0 1,-1 0,1 0,0 0,0 0,0 1,1 0,-1 0,0 1,7-1,13-3,1271-208,-742 172,0 42,-194 2,-357-4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30T10:36:45.7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1379 143,'-71'-12,"-1"2,-1 4,-125 6,106 0,31 1,-25 0,-156-18,38-16,157 27,6 1,1-1,-72-22,90 18,5-1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0T10:36:49.9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46 599 0,'0'-599'0,"-46"599"0,92 599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9C863-8462-4FA8-BEA7-16BB05C0329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821BA-56A7-4A80-A8A1-2ED1E32C6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The DfE are in early stages of developing a national </a:t>
            </a:r>
            <a:r>
              <a:rPr lang="en-GB" b="1" dirty="0"/>
              <a:t>GOV.UK style </a:t>
            </a:r>
            <a:r>
              <a:rPr lang="en-GB" dirty="0"/>
              <a:t>system which all LA’s will be invited to sign up to.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Once an LA signs up, parents/carers will be signpost to the national form to submit an application.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Parents/carers will apply via Hertfordshire website that links to </a:t>
            </a:r>
            <a:r>
              <a:rPr lang="en-GB" b="1" dirty="0"/>
              <a:t>GOV.UK system</a:t>
            </a:r>
            <a:r>
              <a:rPr lang="en-GB" dirty="0"/>
              <a:t>.</a:t>
            </a:r>
            <a:endParaRPr lang="en-US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Application outcomes will be displayed in real time to parent/carers</a:t>
            </a:r>
            <a:endParaRPr lang="en-US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Schools will have access to their own DfE login to view application status (also in real time) – No need for SOLERO.</a:t>
            </a:r>
            <a:endParaRPr lang="en-US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GB" dirty="0"/>
              <a:t>After seeing a demo, I’m assured this system meets the requirements for parents applying and schools identifying easily application status and therefore HCC are moving forwards with this option.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2BF97-8F7E-4300-9640-C85D3C90F9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6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FEA2-14F4-6EE8-ED55-6BC92E3BA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5E10-6BE3-7D72-5403-97C117CC6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06863-FFDA-C755-92EE-0499F89D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55CD4-FBDE-B338-3791-37552A8D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FE39A-DDB4-19A7-8E61-9CC13EE7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932C-F650-D2D7-BEFA-446AFAE7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1B4D5-4B45-C90B-3D52-F5361F923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A054A-7DB9-23FF-9A9A-270BA7C6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BBE5B-225E-5B9B-00AD-1643F25A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E831-FF49-D1A6-7DC8-F56C4FFF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619AA-9A0E-1976-E796-B3947C021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EAA4A-D20A-1FB8-3DC7-8D0D6BEE9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FDF6C-5534-97EB-1D01-B5B2D005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C27BE-5A34-724D-3922-B23CFFFE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0A165-528A-B9E2-F4D4-5CDB459A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9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1373-1755-B083-4F26-C89F72C9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EA9F-E40D-F241-CA4F-0F105FF63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7F406-24E0-C266-3EE8-25FBC2AF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C649D-1EBC-5AEE-9DC6-84BFE044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16EBF-D3A8-1FF2-BB99-F973E8AE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244E-20AA-34C2-A770-6DA96235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CE675-D956-4EF5-ABA9-DBC358AE0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3842A-C210-429D-D38A-597469C0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62A5-34A1-3A06-4D25-C436AD60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FAD3-BD79-7781-8190-32C111BC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0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9AF-943B-91DF-63EF-110EE3E6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829F-4F3C-0F74-9BB7-43241F8A8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CDF8-8E41-A6D0-6CE1-0984C4D2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FF8AD-5F12-62DA-DE00-47384A07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DAD55-0152-B820-992D-CFF3D900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B340B-BFEB-9ADF-A182-E61242B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4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B9EE-8839-325B-23C9-CE9D183D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0AE13-109E-4D77-F30C-914F92F39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AC423-CB12-EF8B-A21C-76FD6607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F3698-DB51-6C6F-B524-167301403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D2478-4330-EAFD-F94A-21675DFF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3E058-B24D-E8DD-5472-96BAC36C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7717A-2CCF-4E62-301A-30837BD6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B2E6D-201E-BB53-1732-D8103352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8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5999-2C7E-7101-1ED3-842204D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B9630-AA6B-EB4B-6356-39967B5A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9FFFE-3DD2-11B1-A0C4-8226DA34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A5F47-A857-CF55-D905-8570B6BC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0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13C68-4DA4-A24A-3CF4-D622EEBF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C6775-51A0-D739-4480-4583D219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FFA3D-F393-5463-A657-F3588B04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5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FC68-A11E-0221-5D11-41CB668E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0588-96C5-940B-73F0-F2AF0C04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E8E25-1A69-9F89-0586-8B1F45E45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E3010-2BDC-3792-61F8-7C76A458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83A4F-5866-3780-1E87-E5E9BE1F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72E27-84FE-1713-C809-E958BBF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6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55ED-3244-7693-A9D7-0388EBB9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1DB22-4BDC-DE7E-300F-67AAF069E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5E2C5-7248-CF1C-02A6-B693FE3E5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ECCB9-6268-46F3-34E6-D12A8749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81170-F606-8A8A-219F-326FD111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15BED-37F0-D029-71AD-2F0245C2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4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46D07-70EE-2E96-6C56-45BF8363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BB20-964B-3AFB-16AF-BBFD6E2F7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71E05-0196-87BF-5EC6-0F3737F6A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07299-B1AB-475F-B95F-422D8A85089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31377-584C-DB46-0B05-61D967220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F7967-8758-6150-56F9-22B33C188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9CDD5-B068-44EE-A8F0-1021C476A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8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png"/><Relationship Id="rId1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8C27F-8473-174F-2753-7C5DEB242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Free School Meals System - Launch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CFF94-990A-9C65-571D-99228AA36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School drop-in session December 2025</a:t>
            </a:r>
          </a:p>
        </p:txBody>
      </p:sp>
    </p:spTree>
    <p:extLst>
      <p:ext uri="{BB962C8B-B14F-4D97-AF65-F5344CB8AC3E}">
        <p14:creationId xmlns:p14="http://schemas.microsoft.com/office/powerpoint/2010/main" val="427194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EB72A-F3E4-EA1A-2E7D-0D31CD7B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System Demonstration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7443E-C9AA-8649-F33A-DB83142360EA}"/>
              </a:ext>
            </a:extLst>
          </p:cNvPr>
          <p:cNvSpPr txBox="1"/>
          <p:nvPr/>
        </p:nvSpPr>
        <p:spPr>
          <a:xfrm>
            <a:off x="1350682" y="4870824"/>
            <a:ext cx="10005951" cy="145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Fern Williams – Department for Education</a:t>
            </a:r>
          </a:p>
        </p:txBody>
      </p:sp>
    </p:spTree>
    <p:extLst>
      <p:ext uri="{BB962C8B-B14F-4D97-AF65-F5344CB8AC3E}">
        <p14:creationId xmlns:p14="http://schemas.microsoft.com/office/powerpoint/2010/main" val="23351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2FA05-2B60-A0FF-A4E4-84433D20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Pending applications – Sent for review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EA6-7F5D-7EDC-C1AB-F2C9614F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443"/>
          </a:xfrm>
        </p:spPr>
        <p:txBody>
          <a:bodyPr>
            <a:noAutofit/>
          </a:bodyPr>
          <a:lstStyle/>
          <a:p>
            <a:r>
              <a:rPr lang="en-GB" sz="3600" dirty="0"/>
              <a:t>Pending applications – Sent for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9480DC-D248-882D-0F1E-FF413AC90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568"/>
            <a:ext cx="10515600" cy="5272395"/>
          </a:xfrm>
        </p:spPr>
        <p:txBody>
          <a:bodyPr/>
          <a:lstStyle/>
          <a:p>
            <a:r>
              <a:rPr lang="en-GB" sz="2000" dirty="0"/>
              <a:t>Approximately 7-10% of applications will come back as “not eligible” and will receive this message: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Applicants can still upload proof if they feel they are entitled</a:t>
            </a:r>
          </a:p>
          <a:p>
            <a:r>
              <a:rPr lang="en-GB" sz="2000" dirty="0"/>
              <a:t>Schools will be responsible for checking this proof as part of the application.  Additional training guidance and support will be supplied in January. </a:t>
            </a:r>
          </a:p>
          <a:p>
            <a:r>
              <a:rPr lang="en-GB" sz="2000" dirty="0"/>
              <a:t>Schools school regularly check their “pending applications” section for applications waiting for review.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6C5834-FF4A-566E-EA89-974EBFDF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2" y="1543664"/>
            <a:ext cx="5017928" cy="993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74DD8-8557-8AC9-72A8-913828F5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36" y="4396015"/>
            <a:ext cx="6961238" cy="18659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084710-0D8A-70FF-04DC-145027EE7EC5}"/>
                  </a:ext>
                </a:extLst>
              </p14:cNvPr>
              <p14:cNvContentPartPr/>
              <p14:nvPr/>
            </p14:nvContentPartPr>
            <p14:xfrm>
              <a:off x="4817632" y="5387795"/>
              <a:ext cx="29520" cy="472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084710-0D8A-70FF-04DC-145027EE7E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3992" y="5279795"/>
                <a:ext cx="13716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8E4066-AC41-ABE1-1648-A5E9F6495F27}"/>
                  </a:ext>
                </a:extLst>
              </p14:cNvPr>
              <p14:cNvContentPartPr/>
              <p14:nvPr/>
            </p14:nvContentPartPr>
            <p14:xfrm>
              <a:off x="4847152" y="5859755"/>
              <a:ext cx="1170720" cy="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8E4066-AC41-ABE1-1648-A5E9F6495F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3152" y="5643755"/>
                <a:ext cx="12783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18E671-88F5-EEB0-0B0A-3F91E1F2DDA4}"/>
                  </a:ext>
                </a:extLst>
              </p14:cNvPr>
              <p14:cNvContentPartPr/>
              <p14:nvPr/>
            </p14:nvContentPartPr>
            <p14:xfrm>
              <a:off x="4846792" y="5364035"/>
              <a:ext cx="1137600" cy="310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18E671-88F5-EEB0-0B0A-3F91E1F2DD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2792" y="5256035"/>
                <a:ext cx="124524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966FBE8-4798-7E07-AD31-BEAC05903EF2}"/>
                  </a:ext>
                </a:extLst>
              </p14:cNvPr>
              <p14:cNvContentPartPr/>
              <p14:nvPr/>
            </p14:nvContentPartPr>
            <p14:xfrm>
              <a:off x="5033992" y="5483915"/>
              <a:ext cx="1030680" cy="10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966FBE8-4798-7E07-AD31-BEAC05903E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9992" y="5376275"/>
                <a:ext cx="1138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2E5588-03A2-1B2D-53C6-8692E60617C6}"/>
                  </a:ext>
                </a:extLst>
              </p14:cNvPr>
              <p14:cNvContentPartPr/>
              <p14:nvPr/>
            </p14:nvContentPartPr>
            <p14:xfrm>
              <a:off x="4940752" y="5552675"/>
              <a:ext cx="496440" cy="51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2E5588-03A2-1B2D-53C6-8692E60617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7112" y="5445035"/>
                <a:ext cx="6040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B5A8A4B-3B2F-E35B-DD76-55F2A62B4AB4}"/>
                  </a:ext>
                </a:extLst>
              </p14:cNvPr>
              <p14:cNvContentPartPr/>
              <p14:nvPr/>
            </p14:nvContentPartPr>
            <p14:xfrm>
              <a:off x="6038436" y="5535934"/>
              <a:ext cx="16832" cy="215642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B5A8A4B-3B2F-E35B-DD76-55F2A62B4A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4717" y="5428113"/>
                <a:ext cx="123912" cy="4309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10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BA2C-D98B-D973-E983-50C90C24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604"/>
          </a:xfrm>
        </p:spPr>
        <p:txBody>
          <a:bodyPr>
            <a:noAutofit/>
          </a:bodyPr>
          <a:lstStyle/>
          <a:p>
            <a:r>
              <a:rPr lang="en-GB" sz="3600" dirty="0"/>
              <a:t>Pending applications – Sent for review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A69C-9258-BBBC-4A5A-84331D08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730"/>
            <a:ext cx="10515600" cy="5223233"/>
          </a:xfrm>
        </p:spPr>
        <p:txBody>
          <a:bodyPr>
            <a:normAutofit/>
          </a:bodyPr>
          <a:lstStyle/>
          <a:p>
            <a:r>
              <a:rPr lang="en-GB" sz="1800" dirty="0"/>
              <a:t>DfE have supplied useful “how to guides” on how to review evidence.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FBE38-F532-26B6-ABC2-D4C4AFAB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2" y="1542334"/>
            <a:ext cx="10607592" cy="44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9E1D6-8671-5F8A-1BEF-357F4B0F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Pending applications – School training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8B98C9-1358-0FF8-F89A-29D4EAFD3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9121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24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D3197-3123-B849-5CD2-AF20C123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What will happen with Year 2’s moving to Year 3?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48CDE628-7D19-F86F-AE37-04181C572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8358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08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741B8-E802-41CF-51D3-0C973D49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Supporting schools: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879BF7-2A63-5418-EAB1-73937D579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1183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59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D7FF3-02C2-B4B0-DCD0-20C62958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Future system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38AD-BCE3-FF06-FBA4-9CF3BC74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During the development phase, early adopter schools asked for additional functions to be included.  </a:t>
            </a:r>
          </a:p>
          <a:p>
            <a:r>
              <a:rPr lang="en-GB" sz="2000" dirty="0"/>
              <a:t>The DfE will continue to work with us on additional options such as:</a:t>
            </a:r>
          </a:p>
          <a:p>
            <a:pPr marL="457200" lvl="1" indent="0">
              <a:buNone/>
            </a:pPr>
            <a:endParaRPr lang="en-GB" sz="2000" b="1" dirty="0"/>
          </a:p>
          <a:p>
            <a:pPr lvl="1"/>
            <a:r>
              <a:rPr lang="en-GB" sz="2000" b="1" dirty="0"/>
              <a:t>Provide schools with greater control - </a:t>
            </a:r>
            <a:r>
              <a:rPr lang="en-GB" sz="2000" dirty="0"/>
              <a:t> We want to  provide schools with the ability to make changes to their records when changes occur without needing to contact anyone. </a:t>
            </a:r>
          </a:p>
          <a:p>
            <a:pPr marL="457200" lvl="1" indent="0">
              <a:buNone/>
            </a:pPr>
            <a:endParaRPr lang="en-GB" sz="2000" b="1" dirty="0"/>
          </a:p>
          <a:p>
            <a:pPr lvl="1"/>
            <a:r>
              <a:rPr lang="en-GB" sz="2000" b="1" dirty="0"/>
              <a:t>One system for all age groups </a:t>
            </a:r>
            <a:r>
              <a:rPr lang="en-GB" sz="2000" dirty="0"/>
              <a:t>– The DfE are exploring the option to include Nursery, Reception, Y1 &amp; Y2 pupils on the same system so that schools only have one place to check for low -income families.  More info to follow on this. </a:t>
            </a:r>
          </a:p>
          <a:p>
            <a:pPr lvl="1"/>
            <a:endParaRPr lang="en-GB" sz="2000" b="1" dirty="0"/>
          </a:p>
          <a:p>
            <a:pPr lvl="1"/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8138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C5C08-9DC4-5382-9DA7-9A93D1B2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5949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200" b="1" dirty="0"/>
              <a:t>Next steps: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ADB7E5-BCDC-B9D5-91F1-E0E0D10B3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77685"/>
              </p:ext>
            </p:extLst>
          </p:nvPr>
        </p:nvGraphicFramePr>
        <p:xfrm>
          <a:off x="838200" y="1347019"/>
          <a:ext cx="10515600" cy="483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33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71309-9CF4-B8AD-11C9-F360670D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How will schools be kept informed?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F569A7-48BA-20D3-5119-D2705D21B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1394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99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1500-0DC6-DDD0-B493-88113EF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SCHEDULE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EA6D9B-F187-0E42-5FBE-07DD7846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2841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6235082" y="1370171"/>
          <a:ext cx="3760440" cy="411766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934789">
                  <a:extLst>
                    <a:ext uri="{9D8B030D-6E8A-4147-A177-3AD203B41FA5}">
                      <a16:colId xmlns:a16="http://schemas.microsoft.com/office/drawing/2014/main" val="3160578442"/>
                    </a:ext>
                  </a:extLst>
                </a:gridCol>
                <a:gridCol w="2825651">
                  <a:extLst>
                    <a:ext uri="{9D8B030D-6E8A-4147-A177-3AD203B41FA5}">
                      <a16:colId xmlns:a16="http://schemas.microsoft.com/office/drawing/2014/main" val="2307225634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>
                          <a:solidFill>
                            <a:schemeClr val="bg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Introductions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469477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 dirty="0">
                          <a:solidFill>
                            <a:schemeClr val="bg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Project context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35446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 dirty="0">
                          <a:solidFill>
                            <a:schemeClr val="bg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System Demo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456114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 dirty="0"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Future development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908704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 dirty="0">
                          <a:solidFill>
                            <a:schemeClr val="bg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Q&amp;A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149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889FA4-2167-0B52-A590-10880C19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15143"/>
              </p:ext>
            </p:extLst>
          </p:nvPr>
        </p:nvGraphicFramePr>
        <p:xfrm>
          <a:off x="6235082" y="5487829"/>
          <a:ext cx="3760440" cy="823532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934789">
                  <a:extLst>
                    <a:ext uri="{9D8B030D-6E8A-4147-A177-3AD203B41FA5}">
                      <a16:colId xmlns:a16="http://schemas.microsoft.com/office/drawing/2014/main" val="2484857469"/>
                    </a:ext>
                  </a:extLst>
                </a:gridCol>
                <a:gridCol w="2825651">
                  <a:extLst>
                    <a:ext uri="{9D8B030D-6E8A-4147-A177-3AD203B41FA5}">
                      <a16:colId xmlns:a16="http://schemas.microsoft.com/office/drawing/2014/main" val="916672268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3300" b="1" cap="none" spc="0" dirty="0">
                          <a:solidFill>
                            <a:schemeClr val="bg1"/>
                          </a:solidFill>
                        </a:rPr>
                        <a:t>06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cap="none" spc="0" dirty="0">
                          <a:solidFill>
                            <a:schemeClr val="tx1"/>
                          </a:solidFill>
                        </a:rPr>
                        <a:t>AOB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162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6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F5F322-FE1F-B171-E154-8B26A9C7F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77" b="936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1320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B7C44-203A-61DE-0F3A-DD80BA07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Introductions:</a:t>
            </a:r>
            <a:endParaRPr lang="en-GB" sz="5400" dirty="0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2C0DEA-432E-6CB3-9536-FF8B4AA1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Steve Basta</a:t>
            </a:r>
          </a:p>
          <a:p>
            <a:r>
              <a:rPr lang="en-US" sz="2200"/>
              <a:t>David Hall</a:t>
            </a:r>
          </a:p>
          <a:p>
            <a:r>
              <a:rPr lang="en-US" sz="2200"/>
              <a:t>DfE colleagues </a:t>
            </a:r>
            <a:endParaRPr lang="en-US" sz="2200" dirty="0"/>
          </a:p>
        </p:txBody>
      </p:sp>
      <p:pic>
        <p:nvPicPr>
          <p:cNvPr id="5" name="Content Placeholder 4" descr="Person holding out hand">
            <a:extLst>
              <a:ext uri="{FF2B5EF4-FFF2-40B4-BE49-F238E27FC236}">
                <a16:creationId xmlns:a16="http://schemas.microsoft.com/office/drawing/2014/main" id="{7298A0C3-E5C9-F164-CD66-3830FE2EA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r="16222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513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EBC01-C403-8106-F1DF-125077C6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Context: Why are we changing systems?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01D089-5A29-C6D2-D944-C9DF0F095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84056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38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63A8-AE6D-343A-08AE-EEAD5FA4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dirty="0"/>
              <a:t>What were our options?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DBD15-77F7-1D1E-8325-73468706F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22068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25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4BD5-ECF1-F09F-7C1B-88F3E655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Option 3 – Department for Education (DfE) System.</a:t>
            </a:r>
          </a:p>
        </p:txBody>
      </p:sp>
      <p:pic>
        <p:nvPicPr>
          <p:cNvPr id="8" name="Picture 7" descr="A screenshot of a form&#10;&#10;AI-generated content may be incorrect.">
            <a:extLst>
              <a:ext uri="{FF2B5EF4-FFF2-40B4-BE49-F238E27FC236}">
                <a16:creationId xmlns:a16="http://schemas.microsoft.com/office/drawing/2014/main" id="{F3D591DE-9650-0DBB-53DD-3AFA896A6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25"/>
          <a:stretch/>
        </p:blipFill>
        <p:spPr>
          <a:xfrm>
            <a:off x="550863" y="1557339"/>
            <a:ext cx="358975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4DD4AA-93E0-D07E-3367-CF298741E8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715"/>
          <a:stretch/>
        </p:blipFill>
        <p:spPr>
          <a:xfrm>
            <a:off x="4322198" y="1557339"/>
            <a:ext cx="3567884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Content Placeholder 5" descr="A screenshot of a school meal&#10;&#10;AI-generated content may be incorrect.">
            <a:extLst>
              <a:ext uri="{FF2B5EF4-FFF2-40B4-BE49-F238E27FC236}">
                <a16:creationId xmlns:a16="http://schemas.microsoft.com/office/drawing/2014/main" id="{AEB8128E-190C-C0B7-C1E2-3F35C1FDB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-3" b="8756"/>
          <a:stretch/>
        </p:blipFill>
        <p:spPr>
          <a:xfrm>
            <a:off x="8070082" y="1557339"/>
            <a:ext cx="35676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17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85462-D119-32A8-FA99-7E3AF085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Progress to Date: Significant Milestones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7528950-3347-A14F-CC30-97FA50D5E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48838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19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35DC-FC3E-692E-5D17-52C611B5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3600" b="1"/>
              <a:t>Smart Survey</a:t>
            </a:r>
            <a:r>
              <a:rPr lang="en-GB" sz="3600"/>
              <a:t>: - What did schools most want to hear about today?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AF9548-45FE-15C0-1218-2AFCB0F81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1165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68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9D222-4062-8767-CAAC-36F226C4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Making an application</a:t>
            </a: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52AEB0C4-BBEA-7130-1956-C97444DD7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55146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37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969</Words>
  <Application>Microsoft Office PowerPoint</Application>
  <PresentationFormat>Widescreen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Free School Meals System - Launch </vt:lpstr>
      <vt:lpstr>SCHEDULE</vt:lpstr>
      <vt:lpstr>Introductions:</vt:lpstr>
      <vt:lpstr>Context: Why are we changing systems? </vt:lpstr>
      <vt:lpstr>What were our options?</vt:lpstr>
      <vt:lpstr>Option 3 – Department for Education (DfE) System.</vt:lpstr>
      <vt:lpstr>Progress to Date: Significant Milestones</vt:lpstr>
      <vt:lpstr>Smart Survey: - What did schools most want to hear about today?</vt:lpstr>
      <vt:lpstr>Making an application</vt:lpstr>
      <vt:lpstr>System Demonstration</vt:lpstr>
      <vt:lpstr>Pending applications – Sent for review</vt:lpstr>
      <vt:lpstr>Pending applications – Sent for review</vt:lpstr>
      <vt:lpstr>Pending applications – Sent for review cont..</vt:lpstr>
      <vt:lpstr>Pending applications – School training</vt:lpstr>
      <vt:lpstr>What will happen with Year 2’s moving to Year 3?</vt:lpstr>
      <vt:lpstr>Supporting schools:</vt:lpstr>
      <vt:lpstr>Future system developments</vt:lpstr>
      <vt:lpstr>Next steps:</vt:lpstr>
      <vt:lpstr>How will schools be kept informed?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Basta</dc:creator>
  <cp:lastModifiedBy>David Hall</cp:lastModifiedBy>
  <cp:revision>4</cp:revision>
  <dcterms:created xsi:type="dcterms:W3CDTF">2025-12-08T12:27:18Z</dcterms:created>
  <dcterms:modified xsi:type="dcterms:W3CDTF">2026-01-16T08:44:55Z</dcterms:modified>
</cp:coreProperties>
</file>