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 id="2147483869" r:id="rId5"/>
    <p:sldMasterId id="2147483835" r:id="rId6"/>
    <p:sldMasterId id="2147483831" r:id="rId7"/>
    <p:sldMasterId id="2147483812" r:id="rId8"/>
  </p:sldMasterIdLst>
  <p:notesMasterIdLst>
    <p:notesMasterId r:id="rId19"/>
  </p:notesMasterIdLst>
  <p:handoutMasterIdLst>
    <p:handoutMasterId r:id="rId20"/>
  </p:handoutMasterIdLst>
  <p:sldIdLst>
    <p:sldId id="289" r:id="rId9"/>
    <p:sldId id="724" r:id="rId10"/>
    <p:sldId id="721" r:id="rId11"/>
    <p:sldId id="727" r:id="rId12"/>
    <p:sldId id="731" r:id="rId13"/>
    <p:sldId id="732" r:id="rId14"/>
    <p:sldId id="733" r:id="rId15"/>
    <p:sldId id="717" r:id="rId16"/>
    <p:sldId id="734" r:id="rId17"/>
    <p:sldId id="266" r:id="rId18"/>
  </p:sldIdLst>
  <p:sldSz cx="12192000" cy="6858000"/>
  <p:notesSz cx="6858000" cy="9144000"/>
  <p:embeddedFontLst>
    <p:embeddedFont>
      <p:font typeface="Cambria" panose="02040503050406030204" pitchFamily="18" charset="0"/>
      <p:regular r:id="rId21"/>
      <p:bold r:id="rId22"/>
      <p:italic r:id="rId23"/>
      <p:boldItalic r:id="rId24"/>
    </p:embeddedFont>
    <p:embeddedFont>
      <p:font typeface="Nunito Sans" pitchFamily="2" charset="0"/>
      <p:regular r:id="rId25"/>
      <p:bold r:id="rId26"/>
      <p:italic r:id="rId27"/>
      <p:boldItalic r:id="rId28"/>
    </p:embeddedFont>
    <p:embeddedFont>
      <p:font typeface="Nunito Sans Light" pitchFamily="2"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78BBBBED-99B7-49D1-B76D-DB056A881A58}">
          <p14:sldIdLst>
            <p14:sldId id="289"/>
            <p14:sldId id="724"/>
            <p14:sldId id="721"/>
            <p14:sldId id="727"/>
            <p14:sldId id="731"/>
            <p14:sldId id="732"/>
            <p14:sldId id="733"/>
            <p14:sldId id="717"/>
            <p14:sldId id="734"/>
            <p14:sldId id="266"/>
          </p14:sldIdLst>
        </p14:section>
        <p14:section name="Example Slides" id="{46A60627-1A24-4025-8CBA-81F30D829A35}">
          <p14:sldIdLst/>
        </p14:section>
        <p14:section name="Section dividers" id="{1CA1B7FE-77B0-4F40-BACF-8B1922024A03}">
          <p14:sldIdLst/>
        </p14:section>
        <p14:section name="Impact statements and quotes" id="{24378099-DA83-4946-9976-EA46D31868DE}">
          <p14:sldIdLst/>
        </p14:section>
        <p14:section name="End Slides" id="{4E34C61B-49C3-4A90-983E-F2F5C270E3A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FF"/>
    <a:srgbClr val="FAB619"/>
    <a:srgbClr val="FABD31"/>
    <a:srgbClr val="FFFFCC"/>
    <a:srgbClr val="469091"/>
    <a:srgbClr val="E4E4E4"/>
    <a:srgbClr val="BD6E9B"/>
    <a:srgbClr val="E8E8E8"/>
    <a:srgbClr val="AAC5BD"/>
    <a:srgbClr val="EE7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ED389-F28D-4092-A2DA-27D69697E787}" v="3" dt="2026-03-25T16:56:20.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t Whitehead" userId="b2e74599-2378-4f6d-bb86-df86944d6c09" providerId="ADAL" clId="{844B4F2F-20B2-4820-82A4-256F2D9E688F}"/>
    <pc:docChg chg="undo custSel modSld">
      <pc:chgData name="Juliet Whitehead" userId="b2e74599-2378-4f6d-bb86-df86944d6c09" providerId="ADAL" clId="{844B4F2F-20B2-4820-82A4-256F2D9E688F}" dt="2026-03-25T17:02:27.988" v="149" actId="20577"/>
      <pc:docMkLst>
        <pc:docMk/>
      </pc:docMkLst>
      <pc:sldChg chg="modSp mod">
        <pc:chgData name="Juliet Whitehead" userId="b2e74599-2378-4f6d-bb86-df86944d6c09" providerId="ADAL" clId="{844B4F2F-20B2-4820-82A4-256F2D9E688F}" dt="2026-03-25T17:02:27.988" v="149" actId="20577"/>
        <pc:sldMkLst>
          <pc:docMk/>
          <pc:sldMk cId="1304728286" sldId="734"/>
        </pc:sldMkLst>
        <pc:spChg chg="mod">
          <ac:chgData name="Juliet Whitehead" userId="b2e74599-2378-4f6d-bb86-df86944d6c09" providerId="ADAL" clId="{844B4F2F-20B2-4820-82A4-256F2D9E688F}" dt="2026-03-25T17:02:27.988" v="149" actId="20577"/>
          <ac:spMkLst>
            <pc:docMk/>
            <pc:sldMk cId="1304728286" sldId="734"/>
            <ac:spMk id="3" creationId="{BD04978D-21DB-5C39-1536-227B7AAE3C0A}"/>
          </ac:spMkLst>
        </pc:spChg>
        <pc:graphicFrameChg chg="mod modGraphic">
          <ac:chgData name="Juliet Whitehead" userId="b2e74599-2378-4f6d-bb86-df86944d6c09" providerId="ADAL" clId="{844B4F2F-20B2-4820-82A4-256F2D9E688F}" dt="2026-03-25T16:59:23.802" v="103" actId="1076"/>
          <ac:graphicFrameMkLst>
            <pc:docMk/>
            <pc:sldMk cId="1304728286" sldId="734"/>
            <ac:graphicFrameMk id="4" creationId="{38BD7FC7-E8FD-4803-4153-F94CC517BA5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100">
              <a:latin typeface="Nunito Sans"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337E6-6BEA-4891-BA4C-03122E4F3692}" type="datetimeFigureOut">
              <a:rPr lang="en-GB" sz="1100" smtClean="0">
                <a:latin typeface="Nunito Sans" pitchFamily="2" charset="0"/>
              </a:rPr>
              <a:t>25/03/2026</a:t>
            </a:fld>
            <a:endParaRPr lang="en-GB" sz="1100">
              <a:latin typeface="Nunito Sans"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100">
              <a:latin typeface="Nunito Sans"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3F079-8787-42C7-A1E2-F3AB77833DF5}" type="slidenum">
              <a:rPr lang="en-GB" sz="1100" smtClean="0">
                <a:latin typeface="Nunito Sans" pitchFamily="2" charset="0"/>
              </a:rPr>
              <a:t>‹#›</a:t>
            </a:fld>
            <a:endParaRPr lang="en-GB" sz="1100">
              <a:latin typeface="Nunito Sans" pitchFamily="2" charset="0"/>
            </a:endParaRPr>
          </a:p>
        </p:txBody>
      </p:sp>
    </p:spTree>
    <p:extLst>
      <p:ext uri="{BB962C8B-B14F-4D97-AF65-F5344CB8AC3E}">
        <p14:creationId xmlns:p14="http://schemas.microsoft.com/office/powerpoint/2010/main" val="104053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nchor="ctr" anchorCtr="0"/>
          <a:lstStyle>
            <a:lvl1pPr algn="l">
              <a:defRPr sz="1100" b="0" i="0">
                <a:latin typeface="Nunito Sans"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nchor="ctr" anchorCtr="0"/>
          <a:lstStyle>
            <a:lvl1pPr algn="r">
              <a:defRPr sz="1100" b="0" i="0">
                <a:latin typeface="Nunito Sans" pitchFamily="2" charset="0"/>
              </a:defRPr>
            </a:lvl1pPr>
          </a:lstStyle>
          <a:p>
            <a:fld id="{3BEE73F2-55BE-4DED-BD00-A7CC6FAF8851}" type="datetimeFigureOut">
              <a:rPr lang="en-GB" smtClean="0"/>
              <a:pPr/>
              <a:t>25/03/2026</a:t>
            </a:fld>
            <a:endParaRPr lang="en-GB"/>
          </a:p>
        </p:txBody>
      </p:sp>
      <p:sp>
        <p:nvSpPr>
          <p:cNvPr id="4" name="Slide Image Placeholder 3"/>
          <p:cNvSpPr>
            <a:spLocks noGrp="1" noRot="1" noChangeAspect="1"/>
          </p:cNvSpPr>
          <p:nvPr>
            <p:ph type="sldImg" idx="2"/>
          </p:nvPr>
        </p:nvSpPr>
        <p:spPr>
          <a:xfrm>
            <a:off x="1485900" y="448585"/>
            <a:ext cx="3751312" cy="2110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32656" y="2627783"/>
            <a:ext cx="6192688" cy="605742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ctr" anchorCtr="0"/>
          <a:lstStyle>
            <a:lvl1pPr algn="l">
              <a:defRPr sz="1100" b="0" i="0">
                <a:latin typeface="Nunito Sans"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ctr" anchorCtr="0"/>
          <a:lstStyle>
            <a:lvl1pPr algn="r">
              <a:defRPr sz="1100" b="0" i="0">
                <a:latin typeface="Nunito Sans" pitchFamily="2" charset="0"/>
              </a:defRPr>
            </a:lvl1pPr>
          </a:lstStyle>
          <a:p>
            <a:fld id="{53DFBC5D-9444-4997-B900-DD869E0474B9}" type="slidenum">
              <a:rPr lang="en-GB" smtClean="0"/>
              <a:pPr/>
              <a:t>‹#›</a:t>
            </a:fld>
            <a:endParaRPr lang="en-GB"/>
          </a:p>
        </p:txBody>
      </p:sp>
    </p:spTree>
    <p:extLst>
      <p:ext uri="{BB962C8B-B14F-4D97-AF65-F5344CB8AC3E}">
        <p14:creationId xmlns:p14="http://schemas.microsoft.com/office/powerpoint/2010/main" val="297426242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600"/>
      </a:spcAft>
      <a:buFont typeface="Arial" panose="020B0604020202020204" pitchFamily="34" charset="0"/>
      <a:buChar char="•"/>
      <a:defRPr sz="1200" b="0" i="0" kern="1200">
        <a:solidFill>
          <a:schemeClr val="tx1"/>
        </a:solidFill>
        <a:latin typeface="Nunito Sans" pitchFamily="2" charset="0"/>
        <a:ea typeface="+mn-ea"/>
        <a:cs typeface="+mn-cs"/>
      </a:defRPr>
    </a:lvl1pPr>
    <a:lvl2pPr marL="361950" indent="-171450" algn="l" defTabSz="914400" rtl="0" eaLnBrk="1" latinLnBrk="0" hangingPunct="1">
      <a:spcAft>
        <a:spcPts val="600"/>
      </a:spcAft>
      <a:buFont typeface="Wingdings" panose="05000000000000000000" pitchFamily="2" charset="2"/>
      <a:buChar char="§"/>
      <a:defRPr sz="1200" b="0" i="0" kern="1200">
        <a:solidFill>
          <a:schemeClr val="tx1"/>
        </a:solidFill>
        <a:latin typeface="Nunito Sans" pitchFamily="2" charset="0"/>
        <a:ea typeface="+mn-ea"/>
        <a:cs typeface="+mn-cs"/>
      </a:defRPr>
    </a:lvl2pPr>
    <a:lvl3pPr marL="541338" indent="-171450" algn="l" defTabSz="914400" rtl="0" eaLnBrk="1" latinLnBrk="0" hangingPunct="1">
      <a:spcAft>
        <a:spcPts val="600"/>
      </a:spcAft>
      <a:buFont typeface="Nunito Sans" pitchFamily="2" charset="0"/>
      <a:buChar char="‐"/>
      <a:defRPr sz="1200" b="0" i="0" kern="1200">
        <a:solidFill>
          <a:schemeClr val="tx1"/>
        </a:solidFill>
        <a:latin typeface="Nunito Sans" pitchFamily="2"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a:t>
            </a:fld>
            <a:endParaRPr lang="en-GB"/>
          </a:p>
        </p:txBody>
      </p:sp>
    </p:spTree>
    <p:extLst>
      <p:ext uri="{BB962C8B-B14F-4D97-AF65-F5344CB8AC3E}">
        <p14:creationId xmlns:p14="http://schemas.microsoft.com/office/powerpoint/2010/main" val="354626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r>
              <a:rPr lang="en-GB"/>
              <a:t>Go through the 4 key areas: leadership, curriculum, recruitment and stakeholders</a:t>
            </a:r>
          </a:p>
          <a:p>
            <a:pPr marL="0" indent="0">
              <a:buNone/>
            </a:pPr>
            <a:r>
              <a:rPr lang="en-GB"/>
              <a:t>Adviser explains what the ASA is:</a:t>
            </a:r>
          </a:p>
          <a:p>
            <a:pPr marL="171450" indent="-171450"/>
            <a:r>
              <a:rPr lang="en-GB"/>
              <a:t>Structured self-evaluation toolkit which will help schools fast-track their progress across 4 key areas</a:t>
            </a:r>
          </a:p>
          <a:p>
            <a:pPr marL="171450" indent="-171450"/>
            <a:r>
              <a:rPr lang="en-GB"/>
              <a:t>Flexible online training programme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effectLst/>
                <a:latin typeface="Nunito Sans" pitchFamily="2" charset="0"/>
                <a:ea typeface="Times New Roman" panose="02020603050405020304" pitchFamily="18" charset="0"/>
                <a:cs typeface="Times New Roman" panose="02020603050405020304" pitchFamily="18" charset="0"/>
              </a:rPr>
              <a:t>Consultation support</a:t>
            </a:r>
          </a:p>
          <a:p>
            <a:r>
              <a:rPr lang="en-GB" sz="1800">
                <a:effectLst/>
                <a:latin typeface="Nunito Sans" pitchFamily="2" charset="0"/>
                <a:ea typeface="Times New Roman" panose="02020603050405020304" pitchFamily="18" charset="0"/>
                <a:cs typeface="Times New Roman" panose="02020603050405020304" pitchFamily="18" charset="0"/>
              </a:rPr>
              <a:t>Support with action planning</a:t>
            </a:r>
          </a:p>
          <a:p>
            <a:r>
              <a:rPr lang="en-GB" sz="1800">
                <a:effectLst/>
                <a:latin typeface="Nunito Sans" pitchFamily="2" charset="0"/>
                <a:ea typeface="Times New Roman" panose="02020603050405020304" pitchFamily="18" charset="0"/>
                <a:cs typeface="Times New Roman" panose="02020603050405020304" pitchFamily="18" charset="0"/>
              </a:rPr>
              <a:t>External assessment and evaluation</a:t>
            </a:r>
          </a:p>
          <a:p>
            <a:endParaRPr lang="en-GB" sz="1800">
              <a:effectLst/>
              <a:latin typeface="Nunito Sans" pitchFamily="2" charset="0"/>
              <a:cs typeface="Times New Roman" panose="02020603050405020304" pitchFamily="18" charset="0"/>
            </a:endParaRPr>
          </a:p>
          <a:p>
            <a:pPr marL="0" indent="0">
              <a:buNone/>
            </a:pPr>
            <a:r>
              <a:rPr lang="en-GB">
                <a:solidFill>
                  <a:schemeClr val="accent2">
                    <a:lumMod val="75000"/>
                  </a:schemeClr>
                </a:solidFill>
              </a:rPr>
              <a:t>The ASA is HFL Education’s strategic and structured approach for schools to evaluate and embed antiracist practices.</a:t>
            </a:r>
          </a:p>
          <a:p>
            <a:pPr marL="0" indent="0">
              <a:buNone/>
            </a:pPr>
            <a:r>
              <a:rPr lang="en-GB">
                <a:solidFill>
                  <a:schemeClr val="accent2">
                    <a:lumMod val="75000"/>
                  </a:schemeClr>
                </a:solidFill>
              </a:rPr>
              <a:t>It is an auditing tool which allows schools to record and evidence their existing practice and identify areas for improvement so that they can make impactful changes.</a:t>
            </a:r>
          </a:p>
          <a:p>
            <a:pPr marL="0" indent="0">
              <a:buNone/>
            </a:pPr>
            <a:endParaRPr lang="en-GB">
              <a:solidFill>
                <a:schemeClr val="accent2">
                  <a:lumMod val="75000"/>
                </a:schemeClr>
              </a:solidFill>
            </a:endParaRPr>
          </a:p>
          <a:p>
            <a:pPr algn="l"/>
            <a:r>
              <a:rPr lang="en-GB" sz="1200" b="1" i="0" u="none" strike="noStrike" baseline="0">
                <a:latin typeface="NunitoSans-Bold"/>
              </a:rPr>
              <a:t>Antiracism School Audit (ASA) £510 + VAT (up to 3 hours consultation)</a:t>
            </a:r>
          </a:p>
          <a:p>
            <a:pPr algn="l"/>
            <a:r>
              <a:rPr lang="en-GB" sz="1200" b="1" i="0" u="none" strike="noStrike" baseline="0">
                <a:latin typeface="NunitoSans-Bold"/>
              </a:rPr>
              <a:t>Antiracism training: How to lead with confidence £427 + VAT (in-person 2 days + 1 consultancy online session)</a:t>
            </a:r>
          </a:p>
          <a:p>
            <a:pPr algn="l"/>
            <a:r>
              <a:rPr lang="en-GB" sz="1200" b="1" i="0" u="none" strike="noStrike" baseline="0">
                <a:latin typeface="NunitoSans-Bold"/>
              </a:rPr>
              <a:t>Curriculum course £57 (online)</a:t>
            </a:r>
          </a:p>
          <a:p>
            <a:pPr algn="l"/>
            <a:r>
              <a:rPr lang="en-GB" sz="1200" b="1" i="0" u="none" strike="noStrike" baseline="0">
                <a:latin typeface="NunitoSans-Bold"/>
              </a:rPr>
              <a:t>Educating about Hate Crime £77.50 (webinar/online training)</a:t>
            </a:r>
          </a:p>
          <a:p>
            <a:pPr algn="l"/>
            <a:r>
              <a:rPr lang="en-GB" sz="1200" b="1" i="0" u="none" strike="noStrike" baseline="0">
                <a:latin typeface="NunitoSans-Bold"/>
              </a:rPr>
              <a:t>Language Matters (e-learning) £57?</a:t>
            </a:r>
            <a:endParaRPr lang="en-GB"/>
          </a:p>
          <a:p>
            <a:pPr marL="0" indent="0">
              <a:buNone/>
            </a:pPr>
            <a:endParaRPr lang="en-GB">
              <a:solidFill>
                <a:schemeClr val="accent2">
                  <a:lumMod val="75000"/>
                </a:schemeClr>
              </a:solidFill>
            </a:endParaRPr>
          </a:p>
          <a:p>
            <a:endParaRPr lang="en-GB"/>
          </a:p>
        </p:txBody>
      </p:sp>
      <p:sp>
        <p:nvSpPr>
          <p:cNvPr id="4" name="Slide Number Placeholder 3"/>
          <p:cNvSpPr>
            <a:spLocks noGrp="1"/>
          </p:cNvSpPr>
          <p:nvPr>
            <p:ph type="sldNum" sz="quarter" idx="5"/>
          </p:nvPr>
        </p:nvSpPr>
        <p:spPr/>
        <p:txBody>
          <a:bodyPr/>
          <a:lstStyle/>
          <a:p>
            <a:fld id="{53DFBC5D-9444-4997-B900-DD869E0474B9}" type="slidenum">
              <a:rPr lang="en-GB" smtClean="0"/>
              <a:pPr/>
              <a:t>8</a:t>
            </a:fld>
            <a:endParaRPr lang="en-GB"/>
          </a:p>
        </p:txBody>
      </p:sp>
    </p:spTree>
    <p:extLst>
      <p:ext uri="{BB962C8B-B14F-4D97-AF65-F5344CB8AC3E}">
        <p14:creationId xmlns:p14="http://schemas.microsoft.com/office/powerpoint/2010/main" val="268770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DFBC5D-9444-4997-B900-DD869E0474B9}" type="slidenum">
              <a:rPr lang="en-GB" smtClean="0"/>
              <a:pPr/>
              <a:t>10</a:t>
            </a:fld>
            <a:endParaRPr lang="en-GB"/>
          </a:p>
        </p:txBody>
      </p:sp>
    </p:spTree>
    <p:extLst>
      <p:ext uri="{BB962C8B-B14F-4D97-AF65-F5344CB8AC3E}">
        <p14:creationId xmlns:p14="http://schemas.microsoft.com/office/powerpoint/2010/main" val="1971351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4.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with transitional  logo">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2329393-8094-E9C5-AAD7-A7BB1999E69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3200" y="0"/>
            <a:ext cx="7836540" cy="6861600"/>
          </a:xfrm>
          <a:prstGeom prst="rect">
            <a:avLst/>
          </a:prstGeom>
        </p:spPr>
      </p:pic>
      <p:pic>
        <p:nvPicPr>
          <p:cNvPr id="8" name="Graphic 7">
            <a:extLst>
              <a:ext uri="{FF2B5EF4-FFF2-40B4-BE49-F238E27FC236}">
                <a16:creationId xmlns:a16="http://schemas.microsoft.com/office/drawing/2014/main" id="{70E0C0BB-D10D-F785-B04E-FB2AD5D917B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8248" y="4981744"/>
            <a:ext cx="3312368" cy="1191199"/>
          </a:xfrm>
          <a:prstGeom prst="rect">
            <a:avLst/>
          </a:prstGeom>
        </p:spPr>
      </p:pic>
      <p:sp>
        <p:nvSpPr>
          <p:cNvPr id="5" name="Subtitle 3"/>
          <p:cNvSpPr>
            <a:spLocks noGrp="1"/>
          </p:cNvSpPr>
          <p:nvPr>
            <p:ph type="subTitle" idx="1" hasCustomPrompt="1"/>
          </p:nvPr>
        </p:nvSpPr>
        <p:spPr>
          <a:xfrm>
            <a:off x="839416" y="5373216"/>
            <a:ext cx="6192688" cy="576064"/>
          </a:xfrm>
          <a:prstGeom prst="rect">
            <a:avLst/>
          </a:prstGeom>
        </p:spPr>
        <p:txBody>
          <a:bodyPr/>
          <a:lstStyle>
            <a:lvl1pPr marL="0" indent="0" algn="l">
              <a:buNone/>
              <a:defRPr sz="24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endParaRPr lang="en-GB"/>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839416" y="2721859"/>
            <a:ext cx="6192688" cy="719137"/>
          </a:xfrm>
          <a:prstGeom prst="rect">
            <a:avLst/>
          </a:prstGeom>
        </p:spPr>
        <p:txBody>
          <a:bodyPr anchor="ctr" anchorCtr="0"/>
          <a:lstStyle>
            <a:lvl1pPr marL="0" indent="0">
              <a:buFontTx/>
              <a:buNone/>
              <a:defRPr sz="3200">
                <a:solidFill>
                  <a:schemeClr val="bg1"/>
                </a:solidFill>
              </a:defRPr>
            </a:lvl1pPr>
          </a:lstStyle>
          <a:p>
            <a:pPr lvl="0"/>
            <a:r>
              <a:rPr lang="en-GB"/>
              <a:t>Subtitle</a:t>
            </a:r>
          </a:p>
        </p:txBody>
      </p:sp>
      <p:sp>
        <p:nvSpPr>
          <p:cNvPr id="3" name="Title 1">
            <a:extLst>
              <a:ext uri="{FF2B5EF4-FFF2-40B4-BE49-F238E27FC236}">
                <a16:creationId xmlns:a16="http://schemas.microsoft.com/office/drawing/2014/main" id="{3414C50B-ED32-1ECE-4CF2-AA306F8C3BCC}"/>
              </a:ext>
            </a:extLst>
          </p:cNvPr>
          <p:cNvSpPr>
            <a:spLocks noGrp="1"/>
          </p:cNvSpPr>
          <p:nvPr>
            <p:ph type="title" hasCustomPrompt="1"/>
          </p:nvPr>
        </p:nvSpPr>
        <p:spPr>
          <a:xfrm>
            <a:off x="839416" y="1631384"/>
            <a:ext cx="6192688" cy="716554"/>
          </a:xfrm>
        </p:spPr>
        <p:txBody>
          <a:bodyPr/>
          <a:lstStyle>
            <a:lvl1pPr>
              <a:defRPr sz="4000">
                <a:solidFill>
                  <a:schemeClr val="bg1"/>
                </a:solidFill>
              </a:defRPr>
            </a:lvl1pPr>
          </a:lstStyle>
          <a:p>
            <a:r>
              <a:rPr lang="en-US"/>
              <a:t>Title</a:t>
            </a:r>
            <a:endParaRPr lang="en-GB"/>
          </a:p>
        </p:txBody>
      </p:sp>
    </p:spTree>
    <p:extLst>
      <p:ext uri="{BB962C8B-B14F-4D97-AF65-F5344CB8AC3E}">
        <p14:creationId xmlns:p14="http://schemas.microsoft.com/office/powerpoint/2010/main" val="3773280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C3EDA7E-D64E-7703-0DC0-ECF3FACCB0EC}"/>
              </a:ext>
            </a:extLst>
          </p:cNvPr>
          <p:cNvSpPr>
            <a:spLocks noGrp="1"/>
          </p:cNvSpPr>
          <p:nvPr>
            <p:ph idx="1"/>
          </p:nvPr>
        </p:nvSpPr>
        <p:spPr>
          <a:xfrm>
            <a:off x="4766400" y="273600"/>
            <a:ext cx="6814800" cy="58536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4" name="Text Placeholder 2"/>
          <p:cNvSpPr>
            <a:spLocks noGrp="1"/>
          </p:cNvSpPr>
          <p:nvPr>
            <p:ph type="body" sz="half" idx="2"/>
          </p:nvPr>
        </p:nvSpPr>
        <p:spPr>
          <a:xfrm>
            <a:off x="609601" y="1484784"/>
            <a:ext cx="4011084" cy="4641380"/>
          </a:xfrm>
          <a:prstGeom prst="rect">
            <a:avLst/>
          </a:prstGeom>
        </p:spPr>
        <p:txBody>
          <a:bodyPr/>
          <a:lstStyle>
            <a:lvl1pPr marL="0" indent="0">
              <a:buNone/>
              <a:defRPr sz="1600" b="0" i="0">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08400" y="273600"/>
            <a:ext cx="4010400" cy="1162800"/>
          </a:xfrm>
          <a:prstGeom prst="rect">
            <a:avLst/>
          </a:prstGeom>
        </p:spPr>
        <p:txBody>
          <a:bodyPr anchor="b" anchorCtr="0">
            <a:noAutofit/>
          </a:bodyPr>
          <a:lstStyle>
            <a:lvl1pPr algn="l">
              <a:defRPr sz="2000" b="1" i="0">
                <a:solidFill>
                  <a:schemeClr val="tx2"/>
                </a:solidFill>
                <a:latin typeface="Nunito Sans" pitchFamily="2" charset="0"/>
              </a:defRPr>
            </a:lvl1pPr>
          </a:lstStyle>
          <a:p>
            <a:r>
              <a:rPr lang="en-US"/>
              <a:t>Click to edit Master title style</a:t>
            </a:r>
            <a:endParaRPr lang="en-GB"/>
          </a:p>
        </p:txBody>
      </p:sp>
    </p:spTree>
    <p:extLst>
      <p:ext uri="{BB962C8B-B14F-4D97-AF65-F5344CB8AC3E}">
        <p14:creationId xmlns:p14="http://schemas.microsoft.com/office/powerpoint/2010/main" val="93866116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1600" b="0" i="0">
                <a:latin typeface="Nunito Sans" pitchFamily="2" charset="0"/>
                <a:ea typeface="Nunito Sans" pitchFamily="2" charset="0"/>
                <a:cs typeface="Nunito Sans"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2"/>
          <p:cNvSpPr>
            <a:spLocks noGrp="1"/>
          </p:cNvSpPr>
          <p:nvPr>
            <p:ph type="body" sz="half" idx="2"/>
          </p:nvPr>
        </p:nvSpPr>
        <p:spPr>
          <a:xfrm>
            <a:off x="2389717" y="5367338"/>
            <a:ext cx="7315200" cy="804862"/>
          </a:xfrm>
          <a:prstGeom prst="rect">
            <a:avLst/>
          </a:prstGeom>
        </p:spPr>
        <p:txBody>
          <a:bodyPr/>
          <a:lstStyle>
            <a:lvl1pPr marL="0" indent="0">
              <a:buNone/>
              <a:defRPr sz="1600" b="0" i="0">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hasCustomPrompt="1"/>
          </p:nvPr>
        </p:nvSpPr>
        <p:spPr>
          <a:xfrm>
            <a:off x="2390400" y="4802400"/>
            <a:ext cx="7315200" cy="565200"/>
          </a:xfrm>
          <a:prstGeom prst="rect">
            <a:avLst/>
          </a:prstGeom>
        </p:spPr>
        <p:txBody>
          <a:bodyPr>
            <a:noAutofit/>
          </a:bodyPr>
          <a:lstStyle>
            <a:lvl1pPr>
              <a:defRPr sz="2400" b="1" i="0">
                <a:solidFill>
                  <a:schemeClr val="tx2"/>
                </a:solidFill>
                <a:latin typeface="Nunito Sans" pitchFamily="2" charset="0"/>
              </a:defRPr>
            </a:lvl1pPr>
          </a:lstStyle>
          <a:p>
            <a:r>
              <a:rPr lang="en-GB"/>
              <a:t>CLICK TO EDIT MASTER TITLE STYLE</a:t>
            </a:r>
          </a:p>
        </p:txBody>
      </p:sp>
    </p:spTree>
    <p:extLst>
      <p:ext uri="{BB962C8B-B14F-4D97-AF65-F5344CB8AC3E}">
        <p14:creationId xmlns:p14="http://schemas.microsoft.com/office/powerpoint/2010/main" val="214758522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logo - 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A2A17E-C94A-FE74-DCEF-3183D2F0AA4F}"/>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2" name="Oval 1">
            <a:extLst>
              <a:ext uri="{FF2B5EF4-FFF2-40B4-BE49-F238E27FC236}">
                <a16:creationId xmlns:a16="http://schemas.microsoft.com/office/drawing/2014/main" id="{D332D579-4309-D93F-BEE6-E183A812D095}"/>
              </a:ext>
            </a:extLst>
          </p:cNvPr>
          <p:cNvSpPr/>
          <p:nvPr userDrawn="1"/>
        </p:nvSpPr>
        <p:spPr>
          <a:xfrm>
            <a:off x="10992544" y="55892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unito Sans" pitchFamily="2" charset="0"/>
              <a:ea typeface="Roboto" panose="02000000000000000000" pitchFamily="2" charset="0"/>
              <a:cs typeface="Roboto" panose="02000000000000000000" pitchFamily="2" charset="0"/>
            </a:endParaRPr>
          </a:p>
        </p:txBody>
      </p:sp>
      <p:sp>
        <p:nvSpPr>
          <p:cNvPr id="6" name="Content Placeholder 1">
            <a:extLst>
              <a:ext uri="{FF2B5EF4-FFF2-40B4-BE49-F238E27FC236}">
                <a16:creationId xmlns:a16="http://schemas.microsoft.com/office/drawing/2014/main" id="{38E0FA8F-4435-426D-724F-D148BC7EACC4}"/>
              </a:ext>
            </a:extLst>
          </p:cNvPr>
          <p:cNvSpPr>
            <a:spLocks noGrp="1"/>
          </p:cNvSpPr>
          <p:nvPr>
            <p:ph sz="quarter" idx="10"/>
          </p:nvPr>
        </p:nvSpPr>
        <p:spPr>
          <a:xfrm>
            <a:off x="828675" y="2160000"/>
            <a:ext cx="8999538" cy="3600000"/>
          </a:xfrm>
        </p:spPr>
        <p:txBody>
          <a:bodyPr/>
          <a:lstStyle/>
          <a:p>
            <a:pPr lvl="0"/>
            <a:r>
              <a:rPr lang="en-US"/>
              <a:t>Click to edit Master text styles</a:t>
            </a:r>
          </a:p>
          <a:p>
            <a:pPr lvl="1"/>
            <a:r>
              <a:rPr lang="en-US"/>
              <a:t>Second level</a:t>
            </a:r>
          </a:p>
          <a:p>
            <a:pPr lvl="2"/>
            <a:r>
              <a:rPr lang="en-US"/>
              <a:t>Third level</a:t>
            </a:r>
          </a:p>
        </p:txBody>
      </p:sp>
      <p:pic>
        <p:nvPicPr>
          <p:cNvPr id="3" name="Graphic 2">
            <a:extLst>
              <a:ext uri="{FF2B5EF4-FFF2-40B4-BE49-F238E27FC236}">
                <a16:creationId xmlns:a16="http://schemas.microsoft.com/office/drawing/2014/main" id="{C5B1C34E-6A83-2F8D-C047-F7D85AEC5CD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71664" y="570874"/>
            <a:ext cx="4194087" cy="1508284"/>
          </a:xfrm>
          <a:prstGeom prst="rect">
            <a:avLst/>
          </a:prstGeom>
        </p:spPr>
      </p:pic>
    </p:spTree>
    <p:extLst>
      <p:ext uri="{BB962C8B-B14F-4D97-AF65-F5344CB8AC3E}">
        <p14:creationId xmlns:p14="http://schemas.microsoft.com/office/powerpoint/2010/main" val="5410120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transitional logo - 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A2A17E-C94A-FE74-DCEF-3183D2F0AA4F}"/>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2" name="Oval 1">
            <a:extLst>
              <a:ext uri="{FF2B5EF4-FFF2-40B4-BE49-F238E27FC236}">
                <a16:creationId xmlns:a16="http://schemas.microsoft.com/office/drawing/2014/main" id="{D332D579-4309-D93F-BEE6-E183A812D095}"/>
              </a:ext>
            </a:extLst>
          </p:cNvPr>
          <p:cNvSpPr/>
          <p:nvPr userDrawn="1"/>
        </p:nvSpPr>
        <p:spPr>
          <a:xfrm>
            <a:off x="10992544" y="55892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unito Sans" pitchFamily="2" charset="0"/>
              <a:ea typeface="Roboto" panose="02000000000000000000" pitchFamily="2" charset="0"/>
              <a:cs typeface="Roboto" panose="02000000000000000000" pitchFamily="2" charset="0"/>
            </a:endParaRPr>
          </a:p>
        </p:txBody>
      </p:sp>
      <p:sp>
        <p:nvSpPr>
          <p:cNvPr id="9" name="Content Placeholder 1">
            <a:extLst>
              <a:ext uri="{FF2B5EF4-FFF2-40B4-BE49-F238E27FC236}">
                <a16:creationId xmlns:a16="http://schemas.microsoft.com/office/drawing/2014/main" id="{573C9A61-4FA9-9B02-7C60-7EFAACD28327}"/>
              </a:ext>
            </a:extLst>
          </p:cNvPr>
          <p:cNvSpPr>
            <a:spLocks noGrp="1"/>
          </p:cNvSpPr>
          <p:nvPr>
            <p:ph sz="quarter" idx="10"/>
          </p:nvPr>
        </p:nvSpPr>
        <p:spPr>
          <a:xfrm>
            <a:off x="828675" y="2160000"/>
            <a:ext cx="8999538" cy="3600000"/>
          </a:xfrm>
        </p:spPr>
        <p:txBody>
          <a:bodyPr/>
          <a:lstStyle/>
          <a:p>
            <a:pPr lvl="0"/>
            <a:r>
              <a:rPr lang="en-US"/>
              <a:t>Click to edit Master text styles</a:t>
            </a:r>
          </a:p>
          <a:p>
            <a:pPr lvl="1"/>
            <a:r>
              <a:rPr lang="en-US"/>
              <a:t>Second level</a:t>
            </a:r>
          </a:p>
          <a:p>
            <a:pPr lvl="2"/>
            <a:r>
              <a:rPr lang="en-US"/>
              <a:t>Third level</a:t>
            </a:r>
          </a:p>
        </p:txBody>
      </p:sp>
      <p:pic>
        <p:nvPicPr>
          <p:cNvPr id="4" name="Graphic 3">
            <a:extLst>
              <a:ext uri="{FF2B5EF4-FFF2-40B4-BE49-F238E27FC236}">
                <a16:creationId xmlns:a16="http://schemas.microsoft.com/office/drawing/2014/main" id="{70239616-595D-CA5B-4273-7A43EA7D81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71664" y="572400"/>
            <a:ext cx="4186483" cy="1505549"/>
          </a:xfrm>
          <a:prstGeom prst="rect">
            <a:avLst/>
          </a:prstGeom>
        </p:spPr>
      </p:pic>
    </p:spTree>
    <p:extLst>
      <p:ext uri="{BB962C8B-B14F-4D97-AF65-F5344CB8AC3E}">
        <p14:creationId xmlns:p14="http://schemas.microsoft.com/office/powerpoint/2010/main" val="98017130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fL impact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498C4-237B-214A-E24B-CFBEC4E83DCD}"/>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7" name="Subtitle 2"/>
          <p:cNvSpPr>
            <a:spLocks noGrp="1"/>
          </p:cNvSpPr>
          <p:nvPr>
            <p:ph type="subTitle" idx="1" hasCustomPrompt="1"/>
          </p:nvPr>
        </p:nvSpPr>
        <p:spPr>
          <a:xfrm>
            <a:off x="839416" y="4102224"/>
            <a:ext cx="8856984" cy="838944"/>
          </a:xfrm>
          <a:prstGeom prst="rect">
            <a:avLst/>
          </a:prstGeom>
        </p:spPr>
        <p:txBody>
          <a:bodyPr anchor="ctr" anchorCtr="0"/>
          <a:lstStyle>
            <a:lvl1pPr marL="0" indent="0" algn="l">
              <a:buNone/>
              <a:defRPr sz="1800" b="0" i="0" baseline="0">
                <a:solidFill>
                  <a:schemeClr val="tx1"/>
                </a:solidFill>
                <a:latin typeface="Nunito Sans" pitchFamily="2" charset="0"/>
                <a:ea typeface="Nunito Sans" pitchFamily="2" charset="0"/>
                <a:cs typeface="Nunito Sans"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 Source (e.g. John Smith, School Business Manager, St Peters School)</a:t>
            </a:r>
            <a:endParaRPr lang="en-GB"/>
          </a:p>
        </p:txBody>
      </p:sp>
      <p:sp>
        <p:nvSpPr>
          <p:cNvPr id="2" name="Title 1"/>
          <p:cNvSpPr>
            <a:spLocks noGrp="1"/>
          </p:cNvSpPr>
          <p:nvPr>
            <p:ph type="title" hasCustomPrompt="1"/>
          </p:nvPr>
        </p:nvSpPr>
        <p:spPr>
          <a:xfrm>
            <a:off x="839416" y="1772816"/>
            <a:ext cx="8856984" cy="2230384"/>
          </a:xfrm>
          <a:prstGeom prst="rect">
            <a:avLst/>
          </a:prstGeom>
        </p:spPr>
        <p:txBody>
          <a:bodyPr>
            <a:noAutofit/>
          </a:bodyPr>
          <a:lstStyle>
            <a:lvl1pPr algn="l">
              <a:defRPr sz="3600" b="0" i="0">
                <a:solidFill>
                  <a:schemeClr val="tx2"/>
                </a:solidFill>
              </a:defRPr>
            </a:lvl1pPr>
          </a:lstStyle>
          <a:p>
            <a:r>
              <a:rPr lang="en-US"/>
              <a:t>Impact statement from HfL – </a:t>
            </a:r>
            <a:br>
              <a:rPr lang="en-US"/>
            </a:br>
            <a:r>
              <a:rPr lang="en-US"/>
              <a:t>a quote, testimonial or other </a:t>
            </a:r>
            <a:br>
              <a:rPr lang="en-US"/>
            </a:br>
            <a:r>
              <a:rPr lang="en-US"/>
              <a:t>across three lines max</a:t>
            </a:r>
            <a:endParaRPr lang="en-GB"/>
          </a:p>
        </p:txBody>
      </p:sp>
    </p:spTree>
    <p:extLst>
      <p:ext uri="{BB962C8B-B14F-4D97-AF65-F5344CB8AC3E}">
        <p14:creationId xmlns:p14="http://schemas.microsoft.com/office/powerpoint/2010/main" val="355756844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2399"/>
            <a:ext cx="12192000" cy="6095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Nunito Sans" pitchFamily="2" charset="0"/>
              <a:ea typeface="Roboto" panose="02000000000000000000" pitchFamily="2" charset="0"/>
              <a:cs typeface="Roboto" panose="02000000000000000000" pitchFamily="2" charset="0"/>
            </a:endParaRPr>
          </a:p>
        </p:txBody>
      </p:sp>
      <p:sp>
        <p:nvSpPr>
          <p:cNvPr id="6" name="Oval 5">
            <a:extLst>
              <a:ext uri="{FF2B5EF4-FFF2-40B4-BE49-F238E27FC236}">
                <a16:creationId xmlns:a16="http://schemas.microsoft.com/office/drawing/2014/main" id="{514674B7-7048-ABF5-B368-91993FC1D262}"/>
              </a:ext>
            </a:extLst>
          </p:cNvPr>
          <p:cNvSpPr/>
          <p:nvPr userDrawn="1"/>
        </p:nvSpPr>
        <p:spPr>
          <a:xfrm>
            <a:off x="10936530" y="5687126"/>
            <a:ext cx="8388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FL Education icon in teal">
            <a:extLst>
              <a:ext uri="{FF2B5EF4-FFF2-40B4-BE49-F238E27FC236}">
                <a16:creationId xmlns:a16="http://schemas.microsoft.com/office/drawing/2014/main" id="{29689789-2E09-E9DA-F73A-11731483B4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20536" y="5668656"/>
            <a:ext cx="870744" cy="870744"/>
          </a:xfrm>
          <a:prstGeom prst="rect">
            <a:avLst/>
          </a:prstGeom>
        </p:spPr>
      </p:pic>
      <p:pic>
        <p:nvPicPr>
          <p:cNvPr id="5" name="Graphic 4">
            <a:extLst>
              <a:ext uri="{FF2B5EF4-FFF2-40B4-BE49-F238E27FC236}">
                <a16:creationId xmlns:a16="http://schemas.microsoft.com/office/drawing/2014/main" id="{F1BF10EB-2721-0A6F-C47E-E8D38FA73D32}"/>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b="11198"/>
          <a:stretch/>
        </p:blipFill>
        <p:spPr>
          <a:xfrm>
            <a:off x="-223200" y="0"/>
            <a:ext cx="7836540" cy="6093296"/>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828000" y="1908000"/>
            <a:ext cx="5940000" cy="3780000"/>
          </a:xfrm>
          <a:prstGeom prst="rect">
            <a:avLst/>
          </a:prstGeom>
        </p:spPr>
        <p:txBody>
          <a:bodyPr vert="horz" lIns="91440" tIns="45720" rIns="91440" bIns="45720" rtlCol="0">
            <a:noAutofit/>
          </a:bodyPr>
          <a:lstStyle>
            <a:lvl1pPr>
              <a:defRPr lang="en-US" b="0" i="0" dirty="0" smtClean="0">
                <a:solidFill>
                  <a:schemeClr val="tx1"/>
                </a:solidFill>
              </a:defRPr>
            </a:lvl1pPr>
            <a:lvl2pPr marL="720000" indent="-360000">
              <a:buClr>
                <a:schemeClr val="accent6"/>
              </a:buClr>
              <a:buSzPct val="95000"/>
              <a:buFont typeface="Wingdings" panose="05000000000000000000" pitchFamily="2" charset="2"/>
              <a:buChar char="§"/>
              <a:defRPr lang="en-US" b="0" i="0" dirty="0" smtClean="0">
                <a:solidFill>
                  <a:schemeClr val="tx1"/>
                </a:solidFill>
              </a:defRPr>
            </a:lvl2pPr>
            <a:lvl3pPr marL="1080000" indent="-360000">
              <a:buClr>
                <a:schemeClr val="tx1">
                  <a:lumMod val="50000"/>
                  <a:lumOff val="50000"/>
                </a:schemeClr>
              </a:buClr>
              <a:buFont typeface="Nunito Sans" pitchFamily="2" charset="77"/>
              <a:buChar char="-"/>
              <a:defRPr lang="en-US" b="0" i="0" dirty="0" smtClean="0">
                <a:solidFill>
                  <a:schemeClr val="tx1"/>
                </a:solidFill>
              </a:defRPr>
            </a:lvl3pPr>
          </a:lstStyle>
          <a:p>
            <a:pPr lvl="0">
              <a:buClrTx/>
            </a:pPr>
            <a:r>
              <a:rPr lang="en-GB"/>
              <a:t>Click to edit Master text styles</a:t>
            </a:r>
          </a:p>
          <a:p>
            <a:pPr lvl="1">
              <a:buClrTx/>
            </a:pPr>
            <a:r>
              <a:rPr lang="en-GB"/>
              <a:t>Second level</a:t>
            </a:r>
          </a:p>
          <a:p>
            <a:pPr lvl="2">
              <a:buClrTx/>
            </a:pPr>
            <a:r>
              <a:rPr lang="en-GB"/>
              <a:t>Third level</a:t>
            </a:r>
          </a:p>
        </p:txBody>
      </p:sp>
      <p:sp>
        <p:nvSpPr>
          <p:cNvPr id="2" name="Title 1">
            <a:extLst>
              <a:ext uri="{FF2B5EF4-FFF2-40B4-BE49-F238E27FC236}">
                <a16:creationId xmlns:a16="http://schemas.microsoft.com/office/drawing/2014/main" id="{CDB89D63-7B8E-104B-21E3-2A14D709208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78534042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2399"/>
            <a:ext cx="12192000" cy="6095695"/>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D4F2D48F-3441-E0DE-AC98-443DCCA953B7}"/>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223200" y="0"/>
            <a:ext cx="7836540" cy="6093296"/>
          </a:xfrm>
          <a:prstGeom prst="rect">
            <a:avLst/>
          </a:prstGeom>
        </p:spPr>
      </p:pic>
      <p:sp>
        <p:nvSpPr>
          <p:cNvPr id="6" name="Oval 5">
            <a:extLst>
              <a:ext uri="{FF2B5EF4-FFF2-40B4-BE49-F238E27FC236}">
                <a16:creationId xmlns:a16="http://schemas.microsoft.com/office/drawing/2014/main" id="{26BE49E1-6346-2A6A-1FB7-1A8B469F2E32}"/>
              </a:ext>
            </a:extLst>
          </p:cNvPr>
          <p:cNvSpPr/>
          <p:nvPr userDrawn="1"/>
        </p:nvSpPr>
        <p:spPr>
          <a:xfrm>
            <a:off x="10936530" y="5687126"/>
            <a:ext cx="8388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FL Education icon in teal">
            <a:extLst>
              <a:ext uri="{FF2B5EF4-FFF2-40B4-BE49-F238E27FC236}">
                <a16:creationId xmlns:a16="http://schemas.microsoft.com/office/drawing/2014/main" id="{29689789-2E09-E9DA-F73A-11731483B41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20536" y="5668656"/>
            <a:ext cx="870744"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828000" y="1908000"/>
            <a:ext cx="5940000" cy="3780000"/>
          </a:xfrm>
          <a:prstGeom prst="rect">
            <a:avLst/>
          </a:prstGeom>
        </p:spPr>
        <p:txBody>
          <a:bodyPr vert="horz" lIns="91440" tIns="45720" rIns="91440" bIns="45720" rtlCol="0">
            <a:noAutofit/>
          </a:bodyPr>
          <a:lstStyle>
            <a:lvl1pPr>
              <a:defRPr lang="en-US" b="0" i="0" dirty="0" smtClean="0">
                <a:solidFill>
                  <a:schemeClr val="tx1"/>
                </a:solidFill>
              </a:defRPr>
            </a:lvl1pPr>
            <a:lvl2pPr marL="720000" indent="-360000">
              <a:buClr>
                <a:schemeClr val="accent6"/>
              </a:buClr>
              <a:buSzPct val="95000"/>
              <a:buFont typeface="Wingdings" panose="05000000000000000000" pitchFamily="2" charset="2"/>
              <a:buChar char="§"/>
              <a:defRPr lang="en-US" b="0" i="0" dirty="0" smtClean="0">
                <a:solidFill>
                  <a:schemeClr val="tx1"/>
                </a:solidFill>
              </a:defRPr>
            </a:lvl2pPr>
            <a:lvl3pPr marL="1080000" indent="-360000">
              <a:buClr>
                <a:schemeClr val="tx1">
                  <a:lumMod val="50000"/>
                  <a:lumOff val="50000"/>
                </a:schemeClr>
              </a:buClr>
              <a:buFont typeface="Nunito Sans" pitchFamily="2" charset="77"/>
              <a:buChar char="-"/>
              <a:defRPr lang="en-US" b="0" i="0" dirty="0" smtClean="0">
                <a:solidFill>
                  <a:schemeClr val="tx1"/>
                </a:solidFill>
              </a:defRPr>
            </a:lvl3pPr>
          </a:lstStyle>
          <a:p>
            <a:pPr lvl="0">
              <a:buClrTx/>
            </a:pPr>
            <a:r>
              <a:rPr lang="en-GB"/>
              <a:t>Click to edit Master text styles</a:t>
            </a:r>
          </a:p>
          <a:p>
            <a:pPr lvl="1">
              <a:buClrTx/>
            </a:pPr>
            <a:r>
              <a:rPr lang="en-GB"/>
              <a:t>Second level</a:t>
            </a:r>
          </a:p>
          <a:p>
            <a:pPr lvl="2">
              <a:buClrTx/>
            </a:pPr>
            <a:r>
              <a:rPr lang="en-GB"/>
              <a:t>Third level</a:t>
            </a:r>
          </a:p>
        </p:txBody>
      </p:sp>
      <p:sp>
        <p:nvSpPr>
          <p:cNvPr id="2" name="Title 1">
            <a:extLst>
              <a:ext uri="{FF2B5EF4-FFF2-40B4-BE49-F238E27FC236}">
                <a16:creationId xmlns:a16="http://schemas.microsoft.com/office/drawing/2014/main" id="{CDB89D63-7B8E-104B-21E3-2A14D709208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5740355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0"/>
            <a:ext cx="12192000" cy="6095695"/>
          </a:xfrm>
          <a:prstGeom prst="rect">
            <a:avLst/>
          </a:prstGeom>
          <a:solidFill>
            <a:srgbClr val="FAB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0AD394D0-1DFE-0D8B-8D10-FF7CF1A317C3}"/>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223200" y="0"/>
            <a:ext cx="7836540" cy="6093296"/>
          </a:xfrm>
          <a:prstGeom prst="rect">
            <a:avLst/>
          </a:prstGeom>
        </p:spPr>
      </p:pic>
      <p:sp>
        <p:nvSpPr>
          <p:cNvPr id="6" name="Oval 5">
            <a:extLst>
              <a:ext uri="{FF2B5EF4-FFF2-40B4-BE49-F238E27FC236}">
                <a16:creationId xmlns:a16="http://schemas.microsoft.com/office/drawing/2014/main" id="{0C52C514-18A7-5E64-013D-869016D67836}"/>
              </a:ext>
            </a:extLst>
          </p:cNvPr>
          <p:cNvSpPr/>
          <p:nvPr userDrawn="1"/>
        </p:nvSpPr>
        <p:spPr>
          <a:xfrm>
            <a:off x="10936530" y="5687126"/>
            <a:ext cx="8388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FL Education icon in teal">
            <a:extLst>
              <a:ext uri="{FF2B5EF4-FFF2-40B4-BE49-F238E27FC236}">
                <a16:creationId xmlns:a16="http://schemas.microsoft.com/office/drawing/2014/main" id="{744767B7-A0B1-A3AD-23CC-C875BC5EE11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20536" y="5668656"/>
            <a:ext cx="870744"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828000" y="1908000"/>
            <a:ext cx="5940000" cy="3780000"/>
          </a:xfrm>
          <a:prstGeom prst="rect">
            <a:avLst/>
          </a:prstGeom>
        </p:spPr>
        <p:txBody>
          <a:bodyPr vert="horz" lIns="91440" tIns="45720" rIns="91440" bIns="45720" rtlCol="0">
            <a:noAutofit/>
          </a:bodyPr>
          <a:lstStyle>
            <a:lvl1pPr>
              <a:defRPr lang="en-US" b="0" i="0" dirty="0" smtClean="0">
                <a:solidFill>
                  <a:schemeClr val="tx1">
                    <a:lumMod val="75000"/>
                    <a:lumOff val="25000"/>
                  </a:schemeClr>
                </a:solidFill>
              </a:defRPr>
            </a:lvl1pPr>
            <a:lvl2pPr marL="720000" indent="-360000">
              <a:buClr>
                <a:schemeClr val="accent6"/>
              </a:buClr>
              <a:buSzPct val="95000"/>
              <a:buFont typeface="Wingdings" panose="05000000000000000000" pitchFamily="2" charset="2"/>
              <a:buChar char="§"/>
              <a:defRPr lang="en-US" b="0" i="0" dirty="0" smtClean="0">
                <a:solidFill>
                  <a:schemeClr val="tx1">
                    <a:lumMod val="75000"/>
                    <a:lumOff val="25000"/>
                  </a:schemeClr>
                </a:solidFill>
              </a:defRPr>
            </a:lvl2pPr>
            <a:lvl3pPr marL="1080000" indent="-360000">
              <a:buClr>
                <a:schemeClr val="tx1">
                  <a:lumMod val="50000"/>
                  <a:lumOff val="50000"/>
                </a:schemeClr>
              </a:buClr>
              <a:buFont typeface="Nunito Sans" pitchFamily="2" charset="77"/>
              <a:buChar char="-"/>
              <a:defRPr lang="en-US" b="0" i="0" dirty="0" smtClean="0">
                <a:solidFill>
                  <a:schemeClr val="tx1">
                    <a:lumMod val="75000"/>
                    <a:lumOff val="25000"/>
                  </a:schemeClr>
                </a:solidFill>
              </a:defRPr>
            </a:lvl3pPr>
          </a:lstStyle>
          <a:p>
            <a:pPr lvl="0">
              <a:buClrTx/>
            </a:pPr>
            <a:r>
              <a:rPr lang="en-GB"/>
              <a:t>Click to edit Master text styles</a:t>
            </a:r>
          </a:p>
          <a:p>
            <a:pPr lvl="1">
              <a:buClrTx/>
            </a:pPr>
            <a:r>
              <a:rPr lang="en-GB"/>
              <a:t>Second level</a:t>
            </a:r>
          </a:p>
          <a:p>
            <a:pPr lvl="2">
              <a:buClrTx/>
            </a:pPr>
            <a:r>
              <a:rPr lang="en-GB"/>
              <a:t>Third level</a:t>
            </a:r>
          </a:p>
        </p:txBody>
      </p:sp>
      <p:sp>
        <p:nvSpPr>
          <p:cNvPr id="2" name="Title 1">
            <a:extLst>
              <a:ext uri="{FF2B5EF4-FFF2-40B4-BE49-F238E27FC236}">
                <a16:creationId xmlns:a16="http://schemas.microsoft.com/office/drawing/2014/main" id="{61E641C2-C87C-4B3C-E0C5-1546843D816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995648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nk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0"/>
            <a:ext cx="12192000" cy="6095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2B6F4B62-8AB8-6641-C4D0-ABB3C808A489}"/>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223200" y="0"/>
            <a:ext cx="7836540" cy="6093296"/>
          </a:xfrm>
          <a:prstGeom prst="rect">
            <a:avLst/>
          </a:prstGeom>
        </p:spPr>
      </p:pic>
      <p:sp>
        <p:nvSpPr>
          <p:cNvPr id="6" name="Oval 5">
            <a:extLst>
              <a:ext uri="{FF2B5EF4-FFF2-40B4-BE49-F238E27FC236}">
                <a16:creationId xmlns:a16="http://schemas.microsoft.com/office/drawing/2014/main" id="{6979F337-A2D1-39C7-3A92-B5E67F955E1F}"/>
              </a:ext>
            </a:extLst>
          </p:cNvPr>
          <p:cNvSpPr/>
          <p:nvPr userDrawn="1"/>
        </p:nvSpPr>
        <p:spPr>
          <a:xfrm>
            <a:off x="10936530" y="5687126"/>
            <a:ext cx="8388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FL Education icon in teal">
            <a:extLst>
              <a:ext uri="{FF2B5EF4-FFF2-40B4-BE49-F238E27FC236}">
                <a16:creationId xmlns:a16="http://schemas.microsoft.com/office/drawing/2014/main" id="{744767B7-A0B1-A3AD-23CC-C875BC5EE11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20536" y="5668656"/>
            <a:ext cx="870744"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828000" y="1908000"/>
            <a:ext cx="5940000" cy="3780000"/>
          </a:xfrm>
          <a:prstGeom prst="rect">
            <a:avLst/>
          </a:prstGeom>
        </p:spPr>
        <p:txBody>
          <a:bodyPr vert="horz" lIns="91440" tIns="45720" rIns="91440" bIns="45720" rtlCol="0">
            <a:noAutofit/>
          </a:bodyPr>
          <a:lstStyle>
            <a:lvl1pPr>
              <a:defRPr lang="en-US" b="0" i="0" dirty="0" smtClean="0">
                <a:solidFill>
                  <a:schemeClr val="bg1"/>
                </a:solidFill>
              </a:defRPr>
            </a:lvl1pPr>
            <a:lvl2pPr marL="720000" indent="-360000">
              <a:buClr>
                <a:schemeClr val="accent6"/>
              </a:buClr>
              <a:buSzPct val="95000"/>
              <a:buFont typeface="Wingdings" panose="05000000000000000000" pitchFamily="2" charset="2"/>
              <a:buChar char="§"/>
              <a:defRPr lang="en-US" b="0" i="0" dirty="0" smtClean="0">
                <a:solidFill>
                  <a:schemeClr val="bg1"/>
                </a:solidFill>
              </a:defRPr>
            </a:lvl2pPr>
            <a:lvl3pPr marL="1080000" indent="-360000">
              <a:buClr>
                <a:schemeClr val="tx1">
                  <a:lumMod val="50000"/>
                  <a:lumOff val="50000"/>
                </a:schemeClr>
              </a:buClr>
              <a:buFont typeface="Nunito Sans" pitchFamily="2" charset="77"/>
              <a:buChar char="-"/>
              <a:defRPr lang="en-US" b="0" i="0" dirty="0" smtClean="0">
                <a:solidFill>
                  <a:schemeClr val="bg1"/>
                </a:solidFill>
              </a:defRPr>
            </a:lvl3pPr>
          </a:lstStyle>
          <a:p>
            <a:pPr lvl="0">
              <a:buClrTx/>
            </a:pPr>
            <a:r>
              <a:rPr lang="en-GB"/>
              <a:t>Click to edit Master text styles</a:t>
            </a:r>
          </a:p>
          <a:p>
            <a:pPr lvl="1">
              <a:buClrTx/>
            </a:pPr>
            <a:r>
              <a:rPr lang="en-GB"/>
              <a:t>Second level</a:t>
            </a:r>
          </a:p>
          <a:p>
            <a:pPr lvl="2">
              <a:buClrTx/>
            </a:pPr>
            <a:r>
              <a:rPr lang="en-GB"/>
              <a:t>Third level</a:t>
            </a:r>
          </a:p>
        </p:txBody>
      </p:sp>
      <p:sp>
        <p:nvSpPr>
          <p:cNvPr id="2" name="Title 1">
            <a:extLst>
              <a:ext uri="{FF2B5EF4-FFF2-40B4-BE49-F238E27FC236}">
                <a16:creationId xmlns:a16="http://schemas.microsoft.com/office/drawing/2014/main" id="{61E641C2-C87C-4B3C-E0C5-1546843D816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26546587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TITLE page with logo">
    <p:bg>
      <p:bgPr>
        <a:solidFill>
          <a:schemeClr val="accent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38E28-60F1-A043-AE00-93B8A0A3D908}"/>
              </a:ext>
            </a:extLst>
          </p:cNvPr>
          <p:cNvSpPr txBox="1"/>
          <p:nvPr userDrawn="1"/>
        </p:nvSpPr>
        <p:spPr>
          <a:xfrm>
            <a:off x="10283868" y="400833"/>
            <a:ext cx="0" cy="0"/>
          </a:xfrm>
          <a:prstGeom prst="rect">
            <a:avLst/>
          </a:prstGeom>
        </p:spPr>
        <p:txBody>
          <a:bodyPr vert="horz" wrap="none" lIns="91440" tIns="45720" rIns="91440" bIns="45720" rtlCol="0" anchor="ctr" anchorCtr="1">
            <a:noAutofit/>
          </a:bodyPr>
          <a:lstStyle/>
          <a:p>
            <a:pPr algn="l"/>
            <a:endParaRPr lang="en-US" b="1" i="0">
              <a:latin typeface="Nunito Sans" pitchFamily="2" charset="0"/>
            </a:endParaRPr>
          </a:p>
        </p:txBody>
      </p:sp>
      <p:pic>
        <p:nvPicPr>
          <p:cNvPr id="7" name="Graphic 6">
            <a:extLst>
              <a:ext uri="{FF2B5EF4-FFF2-40B4-BE49-F238E27FC236}">
                <a16:creationId xmlns:a16="http://schemas.microsoft.com/office/drawing/2014/main" id="{DB6304F0-9162-51A3-CC6F-D6EF4C1ADB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0032" y="5066206"/>
            <a:ext cx="3158576" cy="1010744"/>
          </a:xfrm>
          <a:prstGeom prst="rect">
            <a:avLst/>
          </a:prstGeom>
        </p:spPr>
      </p:pic>
      <p:pic>
        <p:nvPicPr>
          <p:cNvPr id="2" name="Graphic 1">
            <a:extLst>
              <a:ext uri="{FF2B5EF4-FFF2-40B4-BE49-F238E27FC236}">
                <a16:creationId xmlns:a16="http://schemas.microsoft.com/office/drawing/2014/main" id="{A39EF53F-B5F5-F548-BF1B-FD5A0C6E0A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3200" y="0"/>
            <a:ext cx="7836540" cy="6861600"/>
          </a:xfrm>
          <a:prstGeom prst="rect">
            <a:avLst/>
          </a:prstGeom>
        </p:spPr>
      </p:pic>
      <p:sp>
        <p:nvSpPr>
          <p:cNvPr id="5" name="Subtitle 3"/>
          <p:cNvSpPr>
            <a:spLocks noGrp="1"/>
          </p:cNvSpPr>
          <p:nvPr>
            <p:ph type="subTitle" idx="1" hasCustomPrompt="1"/>
          </p:nvPr>
        </p:nvSpPr>
        <p:spPr>
          <a:xfrm>
            <a:off x="839416" y="5373216"/>
            <a:ext cx="6192688" cy="576064"/>
          </a:xfrm>
          <a:prstGeom prst="rect">
            <a:avLst/>
          </a:prstGeom>
        </p:spPr>
        <p:txBody>
          <a:bodyPr/>
          <a:lstStyle>
            <a:lvl1pPr marL="0" indent="0" algn="l">
              <a:buNone/>
              <a:defRPr sz="24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endParaRPr lang="en-GB"/>
          </a:p>
        </p:txBody>
      </p:sp>
      <p:sp>
        <p:nvSpPr>
          <p:cNvPr id="11" name="Subtitle 2">
            <a:extLst>
              <a:ext uri="{FF2B5EF4-FFF2-40B4-BE49-F238E27FC236}">
                <a16:creationId xmlns:a16="http://schemas.microsoft.com/office/drawing/2014/main" id="{84CD6318-9CBD-8A1E-5796-C473B8B0F432}"/>
              </a:ext>
            </a:extLst>
          </p:cNvPr>
          <p:cNvSpPr>
            <a:spLocks noGrp="1"/>
          </p:cNvSpPr>
          <p:nvPr>
            <p:ph type="body" sz="quarter" idx="11" hasCustomPrompt="1"/>
          </p:nvPr>
        </p:nvSpPr>
        <p:spPr>
          <a:xfrm>
            <a:off x="839416" y="2721859"/>
            <a:ext cx="6192688" cy="719137"/>
          </a:xfrm>
          <a:prstGeom prst="rect">
            <a:avLst/>
          </a:prstGeom>
        </p:spPr>
        <p:txBody>
          <a:bodyPr anchor="ctr" anchorCtr="0"/>
          <a:lstStyle>
            <a:lvl1pPr marL="0" indent="0">
              <a:buFontTx/>
              <a:buNone/>
              <a:defRPr sz="3200">
                <a:solidFill>
                  <a:schemeClr val="bg1"/>
                </a:solidFill>
              </a:defRPr>
            </a:lvl1pPr>
          </a:lstStyle>
          <a:p>
            <a:pPr lvl="0"/>
            <a:r>
              <a:rPr lang="en-GB"/>
              <a:t>Subtitle</a:t>
            </a:r>
          </a:p>
        </p:txBody>
      </p:sp>
      <p:sp>
        <p:nvSpPr>
          <p:cNvPr id="3" name="Title 1">
            <a:extLst>
              <a:ext uri="{FF2B5EF4-FFF2-40B4-BE49-F238E27FC236}">
                <a16:creationId xmlns:a16="http://schemas.microsoft.com/office/drawing/2014/main" id="{5C5361BF-2DE7-60E4-97F1-FE99BE0C89EB}"/>
              </a:ext>
            </a:extLst>
          </p:cNvPr>
          <p:cNvSpPr>
            <a:spLocks noGrp="1"/>
          </p:cNvSpPr>
          <p:nvPr>
            <p:ph type="title" hasCustomPrompt="1"/>
          </p:nvPr>
        </p:nvSpPr>
        <p:spPr>
          <a:xfrm>
            <a:off x="833632" y="1632888"/>
            <a:ext cx="6192688" cy="715049"/>
          </a:xfrm>
        </p:spPr>
        <p:txBody>
          <a:bodyPr/>
          <a:lstStyle>
            <a:lvl1pPr>
              <a:defRPr sz="4000">
                <a:solidFill>
                  <a:schemeClr val="bg1"/>
                </a:solidFill>
              </a:defRPr>
            </a:lvl1pPr>
          </a:lstStyle>
          <a:p>
            <a:r>
              <a:rPr lang="en-US"/>
              <a:t>Title</a:t>
            </a:r>
            <a:endParaRPr lang="en-GB"/>
          </a:p>
        </p:txBody>
      </p:sp>
    </p:spTree>
    <p:extLst>
      <p:ext uri="{BB962C8B-B14F-4D97-AF65-F5344CB8AC3E}">
        <p14:creationId xmlns:p14="http://schemas.microsoft.com/office/powerpoint/2010/main" val="16840567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out dot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CCE61C-E70C-4E7B-406E-418EB84503B7}"/>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383C642-5867-59C3-2549-5151344CA50B}"/>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326816642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ith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50B0D-EC7B-7A34-08C2-FD55A2418429}"/>
              </a:ext>
            </a:extLst>
          </p:cNvPr>
          <p:cNvPicPr>
            <a:picLocks noChangeAspect="1"/>
          </p:cNvPicPr>
          <p:nvPr userDrawn="1"/>
        </p:nvPicPr>
        <p:blipFill>
          <a:blip r:embed="rId2"/>
          <a:stretch>
            <a:fillRect/>
          </a:stretch>
        </p:blipFill>
        <p:spPr>
          <a:xfrm>
            <a:off x="-168696" y="5896773"/>
            <a:ext cx="5107930" cy="369604"/>
          </a:xfrm>
          <a:prstGeom prst="rect">
            <a:avLst/>
          </a:prstGeom>
        </p:spPr>
      </p:pic>
      <p:sp>
        <p:nvSpPr>
          <p:cNvPr id="3" name="Title 1">
            <a:extLst>
              <a:ext uri="{FF2B5EF4-FFF2-40B4-BE49-F238E27FC236}">
                <a16:creationId xmlns:a16="http://schemas.microsoft.com/office/drawing/2014/main" id="{6BB81007-5E97-6C58-4956-B1B3D30C023A}"/>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A740160E-C9E2-0F71-CE79-87196F8757C8}"/>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endParaRPr lang="en-GB"/>
          </a:p>
        </p:txBody>
      </p:sp>
      <p:pic>
        <p:nvPicPr>
          <p:cNvPr id="5" name="Graphic 4">
            <a:extLst>
              <a:ext uri="{FF2B5EF4-FFF2-40B4-BE49-F238E27FC236}">
                <a16:creationId xmlns:a16="http://schemas.microsoft.com/office/drawing/2014/main" id="{9AE9626D-22B0-E852-52DD-56C47A24C2F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88288" y="5423552"/>
            <a:ext cx="3236755" cy="1164007"/>
          </a:xfrm>
          <a:prstGeom prst="rect">
            <a:avLst/>
          </a:prstGeom>
        </p:spPr>
      </p:pic>
    </p:spTree>
    <p:extLst>
      <p:ext uri="{BB962C8B-B14F-4D97-AF65-F5344CB8AC3E}">
        <p14:creationId xmlns:p14="http://schemas.microsoft.com/office/powerpoint/2010/main" val="39035399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TITLE page with transitional  logo">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6239F26-2119-D974-4CDE-C6CCF8AED2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28248" y="4981744"/>
            <a:ext cx="3312368" cy="1191199"/>
          </a:xfrm>
          <a:prstGeom prst="rect">
            <a:avLst/>
          </a:prstGeom>
        </p:spPr>
      </p:pic>
      <p:pic>
        <p:nvPicPr>
          <p:cNvPr id="2" name="Graphic 1">
            <a:extLst>
              <a:ext uri="{FF2B5EF4-FFF2-40B4-BE49-F238E27FC236}">
                <a16:creationId xmlns:a16="http://schemas.microsoft.com/office/drawing/2014/main" id="{F2C85DA6-BB0A-2647-6CD5-2E04C7E3232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3200" y="0"/>
            <a:ext cx="7836540" cy="6861600"/>
          </a:xfrm>
          <a:prstGeom prst="rect">
            <a:avLst/>
          </a:prstGeom>
        </p:spPr>
      </p:pic>
      <p:sp>
        <p:nvSpPr>
          <p:cNvPr id="5" name="Subtitle 3"/>
          <p:cNvSpPr>
            <a:spLocks noGrp="1"/>
          </p:cNvSpPr>
          <p:nvPr>
            <p:ph type="subTitle" idx="1" hasCustomPrompt="1"/>
          </p:nvPr>
        </p:nvSpPr>
        <p:spPr>
          <a:xfrm>
            <a:off x="839416" y="5373216"/>
            <a:ext cx="6192688" cy="576064"/>
          </a:xfrm>
          <a:prstGeom prst="rect">
            <a:avLst/>
          </a:prstGeom>
        </p:spPr>
        <p:txBody>
          <a:bodyPr/>
          <a:lstStyle>
            <a:lvl1pPr marL="0" indent="0" algn="l">
              <a:buNone/>
              <a:defRPr sz="24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endParaRPr lang="en-GB"/>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839416" y="2721859"/>
            <a:ext cx="6192688" cy="719137"/>
          </a:xfrm>
          <a:prstGeom prst="rect">
            <a:avLst/>
          </a:prstGeom>
        </p:spPr>
        <p:txBody>
          <a:bodyPr anchor="ctr" anchorCtr="0"/>
          <a:lstStyle>
            <a:lvl1pPr marL="0" indent="0">
              <a:buFontTx/>
              <a:buNone/>
              <a:defRPr sz="3200">
                <a:solidFill>
                  <a:schemeClr val="bg1"/>
                </a:solidFill>
              </a:defRPr>
            </a:lvl1pPr>
          </a:lstStyle>
          <a:p>
            <a:pPr lvl="0"/>
            <a:r>
              <a:rPr lang="en-GB"/>
              <a:t>Subtitle</a:t>
            </a:r>
          </a:p>
        </p:txBody>
      </p:sp>
      <p:sp>
        <p:nvSpPr>
          <p:cNvPr id="3" name="Title 1">
            <a:extLst>
              <a:ext uri="{FF2B5EF4-FFF2-40B4-BE49-F238E27FC236}">
                <a16:creationId xmlns:a16="http://schemas.microsoft.com/office/drawing/2014/main" id="{3414C50B-ED32-1ECE-4CF2-AA306F8C3BCC}"/>
              </a:ext>
            </a:extLst>
          </p:cNvPr>
          <p:cNvSpPr>
            <a:spLocks noGrp="1"/>
          </p:cNvSpPr>
          <p:nvPr>
            <p:ph type="title" hasCustomPrompt="1"/>
          </p:nvPr>
        </p:nvSpPr>
        <p:spPr>
          <a:xfrm>
            <a:off x="839416" y="1631384"/>
            <a:ext cx="6192688" cy="716554"/>
          </a:xfrm>
        </p:spPr>
        <p:txBody>
          <a:bodyPr/>
          <a:lstStyle>
            <a:lvl1pPr>
              <a:defRPr sz="4000">
                <a:solidFill>
                  <a:schemeClr val="bg1"/>
                </a:solidFill>
              </a:defRPr>
            </a:lvl1pPr>
          </a:lstStyle>
          <a:p>
            <a:r>
              <a:rPr lang="en-US"/>
              <a:t>Title</a:t>
            </a:r>
            <a:endParaRPr lang="en-GB"/>
          </a:p>
        </p:txBody>
      </p:sp>
    </p:spTree>
    <p:extLst>
      <p:ext uri="{BB962C8B-B14F-4D97-AF65-F5344CB8AC3E}">
        <p14:creationId xmlns:p14="http://schemas.microsoft.com/office/powerpoint/2010/main" val="122557134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transitional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50B0D-EC7B-7A34-08C2-FD55A2418429}"/>
              </a:ext>
            </a:extLst>
          </p:cNvPr>
          <p:cNvPicPr>
            <a:picLocks noChangeAspect="1"/>
          </p:cNvPicPr>
          <p:nvPr userDrawn="1"/>
        </p:nvPicPr>
        <p:blipFill>
          <a:blip r:embed="rId2"/>
          <a:stretch>
            <a:fillRect/>
          </a:stretch>
        </p:blipFill>
        <p:spPr>
          <a:xfrm>
            <a:off x="-168696" y="5896773"/>
            <a:ext cx="5107930" cy="369604"/>
          </a:xfrm>
          <a:prstGeom prst="rect">
            <a:avLst/>
          </a:prstGeom>
        </p:spPr>
      </p:pic>
      <p:sp>
        <p:nvSpPr>
          <p:cNvPr id="4" name="Title 3">
            <a:extLst>
              <a:ext uri="{FF2B5EF4-FFF2-40B4-BE49-F238E27FC236}">
                <a16:creationId xmlns:a16="http://schemas.microsoft.com/office/drawing/2014/main" id="{BC858200-7CF9-3B88-F69B-3AD4CCCB70FC}"/>
              </a:ext>
            </a:extLst>
          </p:cNvPr>
          <p:cNvSpPr>
            <a:spLocks noGrp="1"/>
          </p:cNvSpPr>
          <p:nvPr>
            <p:ph type="title"/>
          </p:nvPr>
        </p:nvSpPr>
        <p:spPr/>
        <p:txBody>
          <a:bodyPr/>
          <a:lstStyle/>
          <a:p>
            <a:r>
              <a:rPr lang="en-US"/>
              <a:t>Click to edit Master title style</a:t>
            </a:r>
            <a:endParaRPr lang="en-GB"/>
          </a:p>
        </p:txBody>
      </p:sp>
      <p:sp>
        <p:nvSpPr>
          <p:cNvPr id="8" name="Content Placeholder 5">
            <a:extLst>
              <a:ext uri="{FF2B5EF4-FFF2-40B4-BE49-F238E27FC236}">
                <a16:creationId xmlns:a16="http://schemas.microsoft.com/office/drawing/2014/main" id="{ADC0996C-1974-89C5-4AB1-0290CC3EE26B}"/>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endParaRPr lang="en-GB"/>
          </a:p>
        </p:txBody>
      </p:sp>
      <p:pic>
        <p:nvPicPr>
          <p:cNvPr id="3" name="Graphic 2">
            <a:extLst>
              <a:ext uri="{FF2B5EF4-FFF2-40B4-BE49-F238E27FC236}">
                <a16:creationId xmlns:a16="http://schemas.microsoft.com/office/drawing/2014/main" id="{92EC150C-A6E9-E140-1124-FE571AF4D19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82532" y="5391452"/>
            <a:ext cx="3265254" cy="1174255"/>
          </a:xfrm>
          <a:prstGeom prst="rect">
            <a:avLst/>
          </a:prstGeom>
        </p:spPr>
      </p:pic>
    </p:spTree>
    <p:extLst>
      <p:ext uri="{BB962C8B-B14F-4D97-AF65-F5344CB8AC3E}">
        <p14:creationId xmlns:p14="http://schemas.microsoft.com/office/powerpoint/2010/main" val="11512564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do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50B0D-EC7B-7A34-08C2-FD55A2418429}"/>
              </a:ext>
            </a:extLst>
          </p:cNvPr>
          <p:cNvPicPr>
            <a:picLocks noChangeAspect="1"/>
          </p:cNvPicPr>
          <p:nvPr userDrawn="1"/>
        </p:nvPicPr>
        <p:blipFill>
          <a:blip r:embed="rId2"/>
          <a:stretch>
            <a:fillRect/>
          </a:stretch>
        </p:blipFill>
        <p:spPr>
          <a:xfrm>
            <a:off x="-168696" y="5896773"/>
            <a:ext cx="5107930" cy="369604"/>
          </a:xfrm>
          <a:prstGeom prst="rect">
            <a:avLst/>
          </a:prstGeom>
        </p:spPr>
      </p:pic>
      <p:sp>
        <p:nvSpPr>
          <p:cNvPr id="4" name="Title 3">
            <a:extLst>
              <a:ext uri="{FF2B5EF4-FFF2-40B4-BE49-F238E27FC236}">
                <a16:creationId xmlns:a16="http://schemas.microsoft.com/office/drawing/2014/main" id="{42F7E04B-6BD9-D8F9-DA25-4271D04EA62D}"/>
              </a:ext>
            </a:extLst>
          </p:cNvPr>
          <p:cNvSpPr>
            <a:spLocks noGrp="1"/>
          </p:cNvSpPr>
          <p:nvPr>
            <p:ph type="title"/>
          </p:nvPr>
        </p:nvSpPr>
        <p:spPr/>
        <p:txBody>
          <a:bodyPr/>
          <a:lstStyle/>
          <a:p>
            <a:r>
              <a:rPr lang="en-US"/>
              <a:t>Click to edit Master title style</a:t>
            </a:r>
            <a:endParaRPr lang="en-GB"/>
          </a:p>
        </p:txBody>
      </p:sp>
      <p:sp>
        <p:nvSpPr>
          <p:cNvPr id="7" name="Content Placeholder 5">
            <a:extLst>
              <a:ext uri="{FF2B5EF4-FFF2-40B4-BE49-F238E27FC236}">
                <a16:creationId xmlns:a16="http://schemas.microsoft.com/office/drawing/2014/main" id="{0C167E7C-652A-02B6-8DFF-FAA301A530F1}"/>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356408186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icon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F7E04B-6BD9-D8F9-DA25-4271D04EA62D}"/>
              </a:ext>
            </a:extLst>
          </p:cNvPr>
          <p:cNvSpPr>
            <a:spLocks noGrp="1"/>
          </p:cNvSpPr>
          <p:nvPr>
            <p:ph type="title"/>
          </p:nvPr>
        </p:nvSpPr>
        <p:spPr/>
        <p:txBody>
          <a:bodyPr/>
          <a:lstStyle/>
          <a:p>
            <a:r>
              <a:rPr lang="en-US"/>
              <a:t>Click to edit Master title style</a:t>
            </a:r>
            <a:endParaRPr lang="en-GB"/>
          </a:p>
        </p:txBody>
      </p:sp>
      <p:sp>
        <p:nvSpPr>
          <p:cNvPr id="7" name="Content Placeholder 5">
            <a:extLst>
              <a:ext uri="{FF2B5EF4-FFF2-40B4-BE49-F238E27FC236}">
                <a16:creationId xmlns:a16="http://schemas.microsoft.com/office/drawing/2014/main" id="{0C167E7C-652A-02B6-8DFF-FAA301A530F1}"/>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endParaRPr lang="en-GB"/>
          </a:p>
        </p:txBody>
      </p:sp>
      <p:pic>
        <p:nvPicPr>
          <p:cNvPr id="2" name="Picture 8">
            <a:extLst>
              <a:ext uri="{FF2B5EF4-FFF2-40B4-BE49-F238E27FC236}">
                <a16:creationId xmlns:a16="http://schemas.microsoft.com/office/drawing/2014/main" id="{0C0C1433-9D63-6E3D-289F-77B8AD88D78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69541" y="5698777"/>
            <a:ext cx="870744" cy="846778"/>
          </a:xfrm>
          <a:prstGeom prst="rect">
            <a:avLst/>
          </a:prstGeom>
        </p:spPr>
      </p:pic>
    </p:spTree>
    <p:extLst>
      <p:ext uri="{BB962C8B-B14F-4D97-AF65-F5344CB8AC3E}">
        <p14:creationId xmlns:p14="http://schemas.microsoft.com/office/powerpoint/2010/main" val="1903444788"/>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yellow">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6600C59-396E-50BF-B0BA-25CF25CB497B}"/>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endParaRPr lang="en-GB"/>
          </a:p>
        </p:txBody>
      </p:sp>
      <p:sp>
        <p:nvSpPr>
          <p:cNvPr id="5" name="Title 1">
            <a:extLst>
              <a:ext uri="{FF2B5EF4-FFF2-40B4-BE49-F238E27FC236}">
                <a16:creationId xmlns:a16="http://schemas.microsoft.com/office/drawing/2014/main" id="{EF3E62C7-A916-C467-C1BC-A5B1BA25747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24730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yellow and do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EF302A-13D4-30BE-B91E-76EBAB46F717}"/>
              </a:ext>
            </a:extLst>
          </p:cNvPr>
          <p:cNvPicPr>
            <a:picLocks noChangeAspect="1"/>
          </p:cNvPicPr>
          <p:nvPr userDrawn="1"/>
        </p:nvPicPr>
        <p:blipFill>
          <a:blip r:embed="rId2"/>
          <a:stretch>
            <a:fillRect/>
          </a:stretch>
        </p:blipFill>
        <p:spPr>
          <a:xfrm>
            <a:off x="-240704" y="5885076"/>
            <a:ext cx="4514604" cy="381301"/>
          </a:xfrm>
          <a:prstGeom prst="rect">
            <a:avLst/>
          </a:prstGeom>
        </p:spPr>
      </p:pic>
      <p:sp>
        <p:nvSpPr>
          <p:cNvPr id="6" name="Content Placeholder 2">
            <a:extLst>
              <a:ext uri="{FF2B5EF4-FFF2-40B4-BE49-F238E27FC236}">
                <a16:creationId xmlns:a16="http://schemas.microsoft.com/office/drawing/2014/main" id="{184B4745-6BFC-528D-EEA5-A1B639712AC5}"/>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endParaRPr lang="en-GB"/>
          </a:p>
        </p:txBody>
      </p:sp>
      <p:sp>
        <p:nvSpPr>
          <p:cNvPr id="3" name="Title 1">
            <a:extLst>
              <a:ext uri="{FF2B5EF4-FFF2-40B4-BE49-F238E27FC236}">
                <a16:creationId xmlns:a16="http://schemas.microsoft.com/office/drawing/2014/main" id="{045349B3-26AD-176F-A1E6-F2DD91895B4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4048559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wo content with yellow">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52AC222-85D9-4236-0400-1F4F8973245E}"/>
              </a:ext>
            </a:extLst>
          </p:cNvPr>
          <p:cNvSpPr>
            <a:spLocks noGrp="1"/>
          </p:cNvSpPr>
          <p:nvPr>
            <p:ph sz="quarter" idx="11"/>
          </p:nvPr>
        </p:nvSpPr>
        <p:spPr>
          <a:xfrm>
            <a:off x="5652000" y="1908000"/>
            <a:ext cx="4680000" cy="3780000"/>
          </a:xfrm>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endParaRPr lang="en-GB"/>
          </a:p>
        </p:txBody>
      </p:sp>
      <p:sp>
        <p:nvSpPr>
          <p:cNvPr id="7" name="Content Placeholder 2">
            <a:extLst>
              <a:ext uri="{FF2B5EF4-FFF2-40B4-BE49-F238E27FC236}">
                <a16:creationId xmlns:a16="http://schemas.microsoft.com/office/drawing/2014/main" id="{8BC30D45-7403-7215-9293-4608EC50FC18}"/>
              </a:ext>
            </a:extLst>
          </p:cNvPr>
          <p:cNvSpPr>
            <a:spLocks noGrp="1"/>
          </p:cNvSpPr>
          <p:nvPr>
            <p:ph sz="quarter" idx="10"/>
          </p:nvPr>
        </p:nvSpPr>
        <p:spPr>
          <a:xfrm>
            <a:off x="828675" y="1908000"/>
            <a:ext cx="4680000" cy="3780000"/>
          </a:xfrm>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endParaRPr lang="en-GB"/>
          </a:p>
        </p:txBody>
      </p:sp>
      <p:sp>
        <p:nvSpPr>
          <p:cNvPr id="3" name="Title 1">
            <a:extLst>
              <a:ext uri="{FF2B5EF4-FFF2-40B4-BE49-F238E27FC236}">
                <a16:creationId xmlns:a16="http://schemas.microsoft.com/office/drawing/2014/main" id="{1B44B94E-E7A0-DFF8-CC2F-31B0840789F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226221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with yellow">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3DB32E4C-4544-83A6-7559-60EAC32522BB}"/>
              </a:ext>
            </a:extLst>
          </p:cNvPr>
          <p:cNvSpPr>
            <a:spLocks noGrp="1"/>
          </p:cNvSpPr>
          <p:nvPr>
            <p:ph sz="quarter" idx="10"/>
          </p:nvPr>
        </p:nvSpPr>
        <p:spPr>
          <a:xfrm>
            <a:off x="4766400" y="273050"/>
            <a:ext cx="6814800" cy="5853113"/>
          </a:xfrm>
        </p:spPr>
        <p:txBody>
          <a:bodyPr/>
          <a:lstStyle/>
          <a:p>
            <a:pPr lvl="0"/>
            <a:r>
              <a:rPr lang="en-US"/>
              <a:t>Click to edit Master text styles</a:t>
            </a:r>
          </a:p>
          <a:p>
            <a:pPr lvl="1"/>
            <a:r>
              <a:rPr lang="en-US"/>
              <a:t>Second level</a:t>
            </a:r>
          </a:p>
          <a:p>
            <a:pPr lvl="2"/>
            <a:r>
              <a:rPr lang="en-US"/>
              <a:t>Third level</a:t>
            </a:r>
            <a:endParaRPr lang="en-GB"/>
          </a:p>
        </p:txBody>
      </p:sp>
      <p:sp>
        <p:nvSpPr>
          <p:cNvPr id="4" name="Text Placeholder 2"/>
          <p:cNvSpPr>
            <a:spLocks noGrp="1"/>
          </p:cNvSpPr>
          <p:nvPr>
            <p:ph type="body" sz="half" idx="2"/>
          </p:nvPr>
        </p:nvSpPr>
        <p:spPr>
          <a:xfrm>
            <a:off x="609601" y="1435101"/>
            <a:ext cx="4011084" cy="4691063"/>
          </a:xfrm>
          <a:prstGeom prst="rect">
            <a:avLst/>
          </a:prstGeom>
        </p:spPr>
        <p:txBody>
          <a:bodyPr/>
          <a:lstStyle>
            <a:lvl1pPr marL="0" indent="0">
              <a:buNone/>
              <a:defRPr sz="1600" b="0" i="0">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itle 1"/>
          <p:cNvSpPr>
            <a:spLocks noGrp="1"/>
          </p:cNvSpPr>
          <p:nvPr>
            <p:ph type="title"/>
          </p:nvPr>
        </p:nvSpPr>
        <p:spPr>
          <a:xfrm>
            <a:off x="608400" y="273600"/>
            <a:ext cx="4010400" cy="1162800"/>
          </a:xfrm>
          <a:prstGeom prst="rect">
            <a:avLst/>
          </a:prstGeom>
        </p:spPr>
        <p:txBody>
          <a:bodyPr anchor="b" anchorCtr="0">
            <a:noAutofit/>
          </a:bodyPr>
          <a:lstStyle>
            <a:lvl1pPr algn="l">
              <a:defRPr sz="2000" b="1" i="0">
                <a:latin typeface="Nunito Sans" pitchFamily="2" charset="0"/>
              </a:defRPr>
            </a:lvl1pPr>
          </a:lstStyle>
          <a:p>
            <a:r>
              <a:rPr lang="en-US"/>
              <a:t>Click to edit Master title style</a:t>
            </a:r>
            <a:endParaRPr lang="en-GB"/>
          </a:p>
        </p:txBody>
      </p:sp>
    </p:spTree>
    <p:extLst>
      <p:ext uri="{BB962C8B-B14F-4D97-AF65-F5344CB8AC3E}">
        <p14:creationId xmlns:p14="http://schemas.microsoft.com/office/powerpoint/2010/main" val="45902050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slide with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16E085-1DC4-93EA-57A5-839320B469D8}"/>
              </a:ext>
            </a:extLst>
          </p:cNvPr>
          <p:cNvPicPr>
            <a:picLocks noChangeAspect="1"/>
          </p:cNvPicPr>
          <p:nvPr userDrawn="1"/>
        </p:nvPicPr>
        <p:blipFill>
          <a:blip r:embed="rId2"/>
          <a:stretch>
            <a:fillRect/>
          </a:stretch>
        </p:blipFill>
        <p:spPr>
          <a:xfrm>
            <a:off x="-240704" y="5885076"/>
            <a:ext cx="4514604" cy="381301"/>
          </a:xfrm>
          <a:prstGeom prst="rect">
            <a:avLst/>
          </a:prstGeom>
        </p:spPr>
      </p:pic>
      <p:sp>
        <p:nvSpPr>
          <p:cNvPr id="10" name="Subtitle 2">
            <a:extLst>
              <a:ext uri="{FF2B5EF4-FFF2-40B4-BE49-F238E27FC236}">
                <a16:creationId xmlns:a16="http://schemas.microsoft.com/office/drawing/2014/main" id="{DBD178B5-CEC0-4780-4874-BCDB3DA0B119}"/>
              </a:ext>
            </a:extLst>
          </p:cNvPr>
          <p:cNvSpPr>
            <a:spLocks noGrp="1"/>
          </p:cNvSpPr>
          <p:nvPr>
            <p:ph type="subTitle" idx="1" hasCustomPrompt="1"/>
          </p:nvPr>
        </p:nvSpPr>
        <p:spPr>
          <a:xfrm>
            <a:off x="839416" y="4102224"/>
            <a:ext cx="8856984" cy="838944"/>
          </a:xfrm>
          <a:prstGeom prst="rect">
            <a:avLst/>
          </a:prstGeom>
        </p:spPr>
        <p:txBody>
          <a:bodyPr anchor="ctr" anchorCtr="0"/>
          <a:lstStyle>
            <a:lvl1pPr marL="0" indent="0" algn="l">
              <a:buNone/>
              <a:defRPr sz="1800" b="0" i="0" baseline="0">
                <a:solidFill>
                  <a:schemeClr val="tx1"/>
                </a:solidFill>
                <a:latin typeface="Nunito Sans" pitchFamily="2" charset="77"/>
                <a:ea typeface="Nunito Sans" pitchFamily="2" charset="77"/>
                <a:cs typeface="Nunito Sans"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 Source (e.g. John Smith, School Business Manager, St Peters School)</a:t>
            </a:r>
            <a:endParaRPr lang="en-GB"/>
          </a:p>
        </p:txBody>
      </p:sp>
      <p:sp>
        <p:nvSpPr>
          <p:cNvPr id="11" name="Title 1">
            <a:extLst>
              <a:ext uri="{FF2B5EF4-FFF2-40B4-BE49-F238E27FC236}">
                <a16:creationId xmlns:a16="http://schemas.microsoft.com/office/drawing/2014/main" id="{C84E9F0B-0ACD-1765-550D-123A758BF7AF}"/>
              </a:ext>
            </a:extLst>
          </p:cNvPr>
          <p:cNvSpPr>
            <a:spLocks noGrp="1"/>
          </p:cNvSpPr>
          <p:nvPr>
            <p:ph type="title" hasCustomPrompt="1"/>
          </p:nvPr>
        </p:nvSpPr>
        <p:spPr>
          <a:xfrm>
            <a:off x="839416" y="1772816"/>
            <a:ext cx="8856984" cy="2230384"/>
          </a:xfrm>
          <a:prstGeom prst="rect">
            <a:avLst/>
          </a:prstGeom>
        </p:spPr>
        <p:txBody>
          <a:bodyPr>
            <a:noAutofit/>
          </a:bodyPr>
          <a:lstStyle>
            <a:lvl1pPr algn="l">
              <a:defRPr sz="3600" b="0" i="0">
                <a:solidFill>
                  <a:schemeClr val="accent1"/>
                </a:solidFill>
              </a:defRPr>
            </a:lvl1pPr>
          </a:lstStyle>
          <a:p>
            <a:r>
              <a:rPr lang="en-US"/>
              <a:t>Impact statement from HfL – </a:t>
            </a:r>
            <a:br>
              <a:rPr lang="en-US"/>
            </a:br>
            <a:r>
              <a:rPr lang="en-US"/>
              <a:t>a quote, testimonial or other </a:t>
            </a:r>
            <a:br>
              <a:rPr lang="en-US"/>
            </a:br>
            <a:r>
              <a:rPr lang="en-US"/>
              <a:t>across three lines max</a:t>
            </a:r>
            <a:endParaRPr lang="en-GB"/>
          </a:p>
        </p:txBody>
      </p:sp>
    </p:spTree>
    <p:extLst>
      <p:ext uri="{BB962C8B-B14F-4D97-AF65-F5344CB8AC3E}">
        <p14:creationId xmlns:p14="http://schemas.microsoft.com/office/powerpoint/2010/main" val="47356213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page with logo">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B9FAD79-C5CC-972A-DCF7-AEF5F1ABCAE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3200" y="0"/>
            <a:ext cx="7836540" cy="6861600"/>
          </a:xfrm>
          <a:prstGeom prst="rect">
            <a:avLst/>
          </a:prstGeom>
        </p:spPr>
      </p:pic>
      <p:sp>
        <p:nvSpPr>
          <p:cNvPr id="14" name="TextBox 13">
            <a:extLst>
              <a:ext uri="{FF2B5EF4-FFF2-40B4-BE49-F238E27FC236}">
                <a16:creationId xmlns:a16="http://schemas.microsoft.com/office/drawing/2014/main" id="{49638E28-60F1-A043-AE00-93B8A0A3D908}"/>
              </a:ext>
            </a:extLst>
          </p:cNvPr>
          <p:cNvSpPr txBox="1"/>
          <p:nvPr userDrawn="1"/>
        </p:nvSpPr>
        <p:spPr>
          <a:xfrm>
            <a:off x="10283868" y="400833"/>
            <a:ext cx="0" cy="0"/>
          </a:xfrm>
          <a:prstGeom prst="rect">
            <a:avLst/>
          </a:prstGeom>
        </p:spPr>
        <p:txBody>
          <a:bodyPr vert="horz" wrap="none" lIns="91440" tIns="45720" rIns="91440" bIns="45720" rtlCol="0" anchor="ctr" anchorCtr="1">
            <a:noAutofit/>
          </a:bodyPr>
          <a:lstStyle/>
          <a:p>
            <a:pPr algn="l"/>
            <a:endParaRPr lang="en-US" b="1" i="0">
              <a:latin typeface="Nunito Sans" pitchFamily="2" charset="0"/>
            </a:endParaRPr>
          </a:p>
        </p:txBody>
      </p:sp>
      <p:pic>
        <p:nvPicPr>
          <p:cNvPr id="9" name="Graphic 8">
            <a:extLst>
              <a:ext uri="{FF2B5EF4-FFF2-40B4-BE49-F238E27FC236}">
                <a16:creationId xmlns:a16="http://schemas.microsoft.com/office/drawing/2014/main" id="{0CCC5AF4-B727-1E81-DCDA-9156CC8CA75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10032" y="5066206"/>
            <a:ext cx="3158576" cy="1010744"/>
          </a:xfrm>
          <a:prstGeom prst="rect">
            <a:avLst/>
          </a:prstGeom>
        </p:spPr>
      </p:pic>
      <p:sp>
        <p:nvSpPr>
          <p:cNvPr id="5" name="Subtitle 3"/>
          <p:cNvSpPr>
            <a:spLocks noGrp="1"/>
          </p:cNvSpPr>
          <p:nvPr>
            <p:ph type="subTitle" idx="1" hasCustomPrompt="1"/>
          </p:nvPr>
        </p:nvSpPr>
        <p:spPr>
          <a:xfrm>
            <a:off x="839416" y="5373216"/>
            <a:ext cx="6192688" cy="576064"/>
          </a:xfrm>
          <a:prstGeom prst="rect">
            <a:avLst/>
          </a:prstGeom>
        </p:spPr>
        <p:txBody>
          <a:bodyPr/>
          <a:lstStyle>
            <a:lvl1pPr marL="0" indent="0" algn="l">
              <a:buNone/>
              <a:defRPr sz="24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endParaRPr lang="en-GB"/>
          </a:p>
        </p:txBody>
      </p:sp>
      <p:sp>
        <p:nvSpPr>
          <p:cNvPr id="11" name="Subtitle 2">
            <a:extLst>
              <a:ext uri="{FF2B5EF4-FFF2-40B4-BE49-F238E27FC236}">
                <a16:creationId xmlns:a16="http://schemas.microsoft.com/office/drawing/2014/main" id="{84CD6318-9CBD-8A1E-5796-C473B8B0F432}"/>
              </a:ext>
            </a:extLst>
          </p:cNvPr>
          <p:cNvSpPr>
            <a:spLocks noGrp="1"/>
          </p:cNvSpPr>
          <p:nvPr>
            <p:ph type="body" sz="quarter" idx="11" hasCustomPrompt="1"/>
          </p:nvPr>
        </p:nvSpPr>
        <p:spPr>
          <a:xfrm>
            <a:off x="839416" y="2721859"/>
            <a:ext cx="6192688" cy="719137"/>
          </a:xfrm>
          <a:prstGeom prst="rect">
            <a:avLst/>
          </a:prstGeom>
        </p:spPr>
        <p:txBody>
          <a:bodyPr anchor="ctr" anchorCtr="0"/>
          <a:lstStyle>
            <a:lvl1pPr marL="0" indent="0">
              <a:buFontTx/>
              <a:buNone/>
              <a:defRPr sz="3200">
                <a:solidFill>
                  <a:schemeClr val="bg1"/>
                </a:solidFill>
              </a:defRPr>
            </a:lvl1pPr>
          </a:lstStyle>
          <a:p>
            <a:pPr lvl="0"/>
            <a:r>
              <a:rPr lang="en-GB"/>
              <a:t>Subtitle</a:t>
            </a:r>
          </a:p>
        </p:txBody>
      </p:sp>
      <p:sp>
        <p:nvSpPr>
          <p:cNvPr id="3" name="Title 1">
            <a:extLst>
              <a:ext uri="{FF2B5EF4-FFF2-40B4-BE49-F238E27FC236}">
                <a16:creationId xmlns:a16="http://schemas.microsoft.com/office/drawing/2014/main" id="{5C5361BF-2DE7-60E4-97F1-FE99BE0C89EB}"/>
              </a:ext>
            </a:extLst>
          </p:cNvPr>
          <p:cNvSpPr>
            <a:spLocks noGrp="1"/>
          </p:cNvSpPr>
          <p:nvPr>
            <p:ph type="title" hasCustomPrompt="1"/>
          </p:nvPr>
        </p:nvSpPr>
        <p:spPr>
          <a:xfrm>
            <a:off x="833632" y="1632888"/>
            <a:ext cx="6192688" cy="715049"/>
          </a:xfrm>
        </p:spPr>
        <p:txBody>
          <a:bodyPr/>
          <a:lstStyle>
            <a:lvl1pPr>
              <a:defRPr sz="4000">
                <a:solidFill>
                  <a:schemeClr val="bg1"/>
                </a:solidFill>
              </a:defRPr>
            </a:lvl1pPr>
          </a:lstStyle>
          <a:p>
            <a:r>
              <a:rPr lang="en-US"/>
              <a:t>Title</a:t>
            </a:r>
            <a:endParaRPr lang="en-GB"/>
          </a:p>
        </p:txBody>
      </p:sp>
    </p:spTree>
    <p:extLst>
      <p:ext uri="{BB962C8B-B14F-4D97-AF65-F5344CB8AC3E}">
        <p14:creationId xmlns:p14="http://schemas.microsoft.com/office/powerpoint/2010/main" val="337706824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pi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9725965-5E14-E6AA-6C22-BA56E7E7546D}"/>
              </a:ext>
            </a:extLst>
          </p:cNvPr>
          <p:cNvSpPr>
            <a:spLocks noGrp="1"/>
          </p:cNvSpPr>
          <p:nvPr>
            <p:ph sz="quarter" idx="10"/>
          </p:nvPr>
        </p:nvSpPr>
        <p:spPr>
          <a:xfrm>
            <a:off x="828674" y="1908000"/>
            <a:ext cx="8999325" cy="3780000"/>
          </a:xfrm>
        </p:spPr>
        <p:txBody>
          <a:bodyPr/>
          <a:lstStyle/>
          <a:p>
            <a:pPr lvl="0"/>
            <a:r>
              <a:rPr lang="en-US"/>
              <a:t>Click to edit Master text styles</a:t>
            </a:r>
          </a:p>
          <a:p>
            <a:pPr lvl="1"/>
            <a:r>
              <a:rPr lang="en-US"/>
              <a:t>Second level</a:t>
            </a:r>
          </a:p>
          <a:p>
            <a:pPr lvl="2"/>
            <a:r>
              <a:rPr lang="en-US"/>
              <a:t>Third level</a:t>
            </a:r>
            <a:endParaRPr lang="en-GB"/>
          </a:p>
        </p:txBody>
      </p:sp>
      <p:sp>
        <p:nvSpPr>
          <p:cNvPr id="3" name="Title 1">
            <a:extLst>
              <a:ext uri="{FF2B5EF4-FFF2-40B4-BE49-F238E27FC236}">
                <a16:creationId xmlns:a16="http://schemas.microsoft.com/office/drawing/2014/main" id="{3F4D8419-231B-8FB3-3C4B-E24F46AF508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9740025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 pink and do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07690-80D7-3063-53DB-4A8734EA7B4C}"/>
              </a:ext>
            </a:extLst>
          </p:cNvPr>
          <p:cNvPicPr>
            <a:picLocks noChangeAspect="1"/>
          </p:cNvPicPr>
          <p:nvPr userDrawn="1"/>
        </p:nvPicPr>
        <p:blipFill>
          <a:blip r:embed="rId2"/>
          <a:stretch>
            <a:fillRect/>
          </a:stretch>
        </p:blipFill>
        <p:spPr>
          <a:xfrm>
            <a:off x="-240704" y="5885075"/>
            <a:ext cx="4514616" cy="381302"/>
          </a:xfrm>
          <a:prstGeom prst="rect">
            <a:avLst/>
          </a:prstGeom>
        </p:spPr>
      </p:pic>
      <p:sp>
        <p:nvSpPr>
          <p:cNvPr id="6" name="Content Placeholder 2">
            <a:extLst>
              <a:ext uri="{FF2B5EF4-FFF2-40B4-BE49-F238E27FC236}">
                <a16:creationId xmlns:a16="http://schemas.microsoft.com/office/drawing/2014/main" id="{3B6A9238-1386-54BC-1DEE-0B46AD31B00E}"/>
              </a:ext>
            </a:extLst>
          </p:cNvPr>
          <p:cNvSpPr>
            <a:spLocks noGrp="1"/>
          </p:cNvSpPr>
          <p:nvPr>
            <p:ph sz="quarter" idx="10"/>
          </p:nvPr>
        </p:nvSpPr>
        <p:spPr>
          <a:xfrm>
            <a:off x="828674" y="1908000"/>
            <a:ext cx="8999325" cy="3780000"/>
          </a:xfrm>
        </p:spPr>
        <p:txBody>
          <a:bodyPr/>
          <a:lstStyle/>
          <a:p>
            <a:pPr lvl="0"/>
            <a:r>
              <a:rPr lang="en-US"/>
              <a:t>Click to edit Master text styles</a:t>
            </a:r>
          </a:p>
          <a:p>
            <a:pPr lvl="1"/>
            <a:r>
              <a:rPr lang="en-US"/>
              <a:t>Second level</a:t>
            </a:r>
          </a:p>
          <a:p>
            <a:pPr lvl="2"/>
            <a:r>
              <a:rPr lang="en-US"/>
              <a:t>Third level</a:t>
            </a:r>
            <a:endParaRPr lang="en-GB"/>
          </a:p>
        </p:txBody>
      </p:sp>
      <p:sp>
        <p:nvSpPr>
          <p:cNvPr id="5" name="Title 1">
            <a:extLst>
              <a:ext uri="{FF2B5EF4-FFF2-40B4-BE49-F238E27FC236}">
                <a16:creationId xmlns:a16="http://schemas.microsoft.com/office/drawing/2014/main" id="{A83B7C1E-743D-180E-D9B3-1C0D8073DC6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9727614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wo content with pink">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43770CBD-9A9C-A6A0-A81B-2B4D014301A6}"/>
              </a:ext>
            </a:extLst>
          </p:cNvPr>
          <p:cNvSpPr>
            <a:spLocks noGrp="1"/>
          </p:cNvSpPr>
          <p:nvPr>
            <p:ph sz="quarter" idx="11"/>
          </p:nvPr>
        </p:nvSpPr>
        <p:spPr>
          <a:xfrm>
            <a:off x="5652000" y="1908000"/>
            <a:ext cx="4680000" cy="3780000"/>
          </a:xfrm>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endParaRPr lang="en-GB"/>
          </a:p>
        </p:txBody>
      </p:sp>
      <p:sp>
        <p:nvSpPr>
          <p:cNvPr id="8" name="Content Placeholder 2">
            <a:extLst>
              <a:ext uri="{FF2B5EF4-FFF2-40B4-BE49-F238E27FC236}">
                <a16:creationId xmlns:a16="http://schemas.microsoft.com/office/drawing/2014/main" id="{F23F78A7-44CC-363E-E6A8-F32726D1B018}"/>
              </a:ext>
            </a:extLst>
          </p:cNvPr>
          <p:cNvSpPr>
            <a:spLocks noGrp="1"/>
          </p:cNvSpPr>
          <p:nvPr>
            <p:ph sz="quarter" idx="10"/>
          </p:nvPr>
        </p:nvSpPr>
        <p:spPr>
          <a:xfrm>
            <a:off x="828675" y="1908000"/>
            <a:ext cx="4680000" cy="3780000"/>
          </a:xfrm>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endParaRPr lang="en-GB"/>
          </a:p>
        </p:txBody>
      </p:sp>
      <p:sp>
        <p:nvSpPr>
          <p:cNvPr id="3" name="Title 1">
            <a:extLst>
              <a:ext uri="{FF2B5EF4-FFF2-40B4-BE49-F238E27FC236}">
                <a16:creationId xmlns:a16="http://schemas.microsoft.com/office/drawing/2014/main" id="{AAA639B9-C940-CEDB-C570-049B5B6F565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462063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with pink">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3EEEE60-D086-AA56-1D4C-045765CAA9F1}"/>
              </a:ext>
            </a:extLst>
          </p:cNvPr>
          <p:cNvSpPr>
            <a:spLocks noGrp="1"/>
          </p:cNvSpPr>
          <p:nvPr>
            <p:ph sz="quarter" idx="10"/>
          </p:nvPr>
        </p:nvSpPr>
        <p:spPr>
          <a:xfrm>
            <a:off x="4766400" y="273050"/>
            <a:ext cx="6814800" cy="5853113"/>
          </a:xfrm>
        </p:spPr>
        <p:txBody>
          <a:bodyPr/>
          <a:lstStyle/>
          <a:p>
            <a:pPr lvl="0"/>
            <a:r>
              <a:rPr lang="en-US"/>
              <a:t>Click to edit Master text styles</a:t>
            </a:r>
          </a:p>
          <a:p>
            <a:pPr lvl="1"/>
            <a:r>
              <a:rPr lang="en-US"/>
              <a:t>Second level</a:t>
            </a:r>
          </a:p>
          <a:p>
            <a:pPr lvl="2"/>
            <a:r>
              <a:rPr lang="en-US"/>
              <a:t>Third level</a:t>
            </a:r>
            <a:endParaRPr lang="en-GB"/>
          </a:p>
        </p:txBody>
      </p:sp>
      <p:sp>
        <p:nvSpPr>
          <p:cNvPr id="4" name="Text Placeholder 2"/>
          <p:cNvSpPr>
            <a:spLocks noGrp="1"/>
          </p:cNvSpPr>
          <p:nvPr>
            <p:ph type="body" sz="half" idx="2" hasCustomPrompt="1"/>
          </p:nvPr>
        </p:nvSpPr>
        <p:spPr>
          <a:xfrm>
            <a:off x="609601" y="1435101"/>
            <a:ext cx="4011084" cy="4691063"/>
          </a:xfrm>
          <a:prstGeom prst="rect">
            <a:avLst/>
          </a:prstGeom>
        </p:spPr>
        <p:txBody>
          <a:bodyPr>
            <a:noAutofit/>
          </a:bodyPr>
          <a:lstStyle>
            <a:lvl1pPr marL="0" indent="0">
              <a:buNone/>
              <a:defRPr sz="1600" b="0" i="0">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itle 1"/>
          <p:cNvSpPr>
            <a:spLocks noGrp="1"/>
          </p:cNvSpPr>
          <p:nvPr>
            <p:ph type="title"/>
          </p:nvPr>
        </p:nvSpPr>
        <p:spPr>
          <a:xfrm>
            <a:off x="608400" y="273600"/>
            <a:ext cx="4010400" cy="1162800"/>
          </a:xfrm>
          <a:prstGeom prst="rect">
            <a:avLst/>
          </a:prstGeom>
        </p:spPr>
        <p:txBody>
          <a:bodyPr anchor="b" anchorCtr="0">
            <a:noAutofit/>
          </a:bodyPr>
          <a:lstStyle>
            <a:lvl1pPr algn="l">
              <a:defRPr sz="2000" b="1" i="0">
                <a:latin typeface="Nunito Sans" pitchFamily="2" charset="0"/>
              </a:defRPr>
            </a:lvl1pPr>
          </a:lstStyle>
          <a:p>
            <a:r>
              <a:rPr lang="en-US"/>
              <a:t>Click to edit Master title style</a:t>
            </a:r>
            <a:endParaRPr lang="en-GB"/>
          </a:p>
        </p:txBody>
      </p:sp>
    </p:spTree>
    <p:extLst>
      <p:ext uri="{BB962C8B-B14F-4D97-AF65-F5344CB8AC3E}">
        <p14:creationId xmlns:p14="http://schemas.microsoft.com/office/powerpoint/2010/main" val="363862685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slide with p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C2450-8909-BA98-E46D-C358AEFC94C2}"/>
              </a:ext>
            </a:extLst>
          </p:cNvPr>
          <p:cNvPicPr>
            <a:picLocks noChangeAspect="1"/>
          </p:cNvPicPr>
          <p:nvPr userDrawn="1"/>
        </p:nvPicPr>
        <p:blipFill>
          <a:blip r:embed="rId2"/>
          <a:stretch>
            <a:fillRect/>
          </a:stretch>
        </p:blipFill>
        <p:spPr>
          <a:xfrm>
            <a:off x="-240704" y="5885075"/>
            <a:ext cx="4514616" cy="381302"/>
          </a:xfrm>
          <a:prstGeom prst="rect">
            <a:avLst/>
          </a:prstGeom>
        </p:spPr>
      </p:pic>
      <p:sp>
        <p:nvSpPr>
          <p:cNvPr id="7" name="Subtitle 2">
            <a:extLst>
              <a:ext uri="{FF2B5EF4-FFF2-40B4-BE49-F238E27FC236}">
                <a16:creationId xmlns:a16="http://schemas.microsoft.com/office/drawing/2014/main" id="{ACF06540-8866-CCB9-D34B-BD0DF1C96850}"/>
              </a:ext>
            </a:extLst>
          </p:cNvPr>
          <p:cNvSpPr>
            <a:spLocks noGrp="1"/>
          </p:cNvSpPr>
          <p:nvPr>
            <p:ph type="subTitle" idx="1" hasCustomPrompt="1"/>
          </p:nvPr>
        </p:nvSpPr>
        <p:spPr>
          <a:xfrm>
            <a:off x="839416" y="4102224"/>
            <a:ext cx="8856984" cy="838944"/>
          </a:xfrm>
          <a:prstGeom prst="rect">
            <a:avLst/>
          </a:prstGeom>
        </p:spPr>
        <p:txBody>
          <a:bodyPr anchor="ctr" anchorCtr="0">
            <a:noAutofit/>
          </a:bodyPr>
          <a:lstStyle>
            <a:lvl1pPr marL="0" indent="0" algn="l">
              <a:buNone/>
              <a:defRPr sz="1800" b="0" i="0" baseline="0">
                <a:solidFill>
                  <a:schemeClr val="tx1"/>
                </a:solidFill>
                <a:latin typeface="Nunito Sans" pitchFamily="2" charset="77"/>
                <a:ea typeface="Nunito Sans" pitchFamily="2" charset="77"/>
                <a:cs typeface="Nunito Sans"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 Source (e.g. John Smith, School Business Manager, St Peters School)</a:t>
            </a:r>
            <a:endParaRPr lang="en-GB"/>
          </a:p>
        </p:txBody>
      </p:sp>
      <p:sp>
        <p:nvSpPr>
          <p:cNvPr id="8" name="Title 1">
            <a:extLst>
              <a:ext uri="{FF2B5EF4-FFF2-40B4-BE49-F238E27FC236}">
                <a16:creationId xmlns:a16="http://schemas.microsoft.com/office/drawing/2014/main" id="{0D20124C-632A-DF6E-041B-0755934B0C62}"/>
              </a:ext>
            </a:extLst>
          </p:cNvPr>
          <p:cNvSpPr>
            <a:spLocks noGrp="1"/>
          </p:cNvSpPr>
          <p:nvPr>
            <p:ph type="title" hasCustomPrompt="1"/>
          </p:nvPr>
        </p:nvSpPr>
        <p:spPr>
          <a:xfrm>
            <a:off x="839416" y="1772816"/>
            <a:ext cx="8856984" cy="2230384"/>
          </a:xfrm>
          <a:prstGeom prst="rect">
            <a:avLst/>
          </a:prstGeom>
        </p:spPr>
        <p:txBody>
          <a:bodyPr>
            <a:noAutofit/>
          </a:bodyPr>
          <a:lstStyle>
            <a:lvl1pPr algn="l">
              <a:defRPr sz="3600" b="0" i="0">
                <a:solidFill>
                  <a:schemeClr val="accent3"/>
                </a:solidFill>
              </a:defRPr>
            </a:lvl1pPr>
          </a:lstStyle>
          <a:p>
            <a:r>
              <a:rPr lang="en-US"/>
              <a:t>Impact statement from HfL – </a:t>
            </a:r>
            <a:br>
              <a:rPr lang="en-US"/>
            </a:br>
            <a:r>
              <a:rPr lang="en-US"/>
              <a:t>a quote, testimonial or other </a:t>
            </a:r>
            <a:br>
              <a:rPr lang="en-US"/>
            </a:br>
            <a:r>
              <a:rPr lang="en-US"/>
              <a:t>across three lines max</a:t>
            </a:r>
            <a:endParaRPr lang="en-GB"/>
          </a:p>
        </p:txBody>
      </p:sp>
    </p:spTree>
    <p:extLst>
      <p:ext uri="{BB962C8B-B14F-4D97-AF65-F5344CB8AC3E}">
        <p14:creationId xmlns:p14="http://schemas.microsoft.com/office/powerpoint/2010/main" val="127844805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page with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27EEF-ED30-E08D-A4CD-078B86DB1EA8}"/>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4" name="Oval 3">
            <a:extLst>
              <a:ext uri="{FF2B5EF4-FFF2-40B4-BE49-F238E27FC236}">
                <a16:creationId xmlns:a16="http://schemas.microsoft.com/office/drawing/2014/main" id="{2F48D537-BFE7-AE32-A9C0-4A6FD0D5355F}"/>
              </a:ext>
            </a:extLst>
          </p:cNvPr>
          <p:cNvSpPr/>
          <p:nvPr userDrawn="1"/>
        </p:nvSpPr>
        <p:spPr>
          <a:xfrm>
            <a:off x="10992544" y="55892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unito Sans" pitchFamily="2" charset="0"/>
              <a:ea typeface="Roboto" panose="02000000000000000000" pitchFamily="2" charset="0"/>
              <a:cs typeface="Roboto" panose="02000000000000000000" pitchFamily="2" charset="0"/>
            </a:endParaRPr>
          </a:p>
        </p:txBody>
      </p:sp>
      <p:sp>
        <p:nvSpPr>
          <p:cNvPr id="5" name="Subtitle 3"/>
          <p:cNvSpPr>
            <a:spLocks noGrp="1"/>
          </p:cNvSpPr>
          <p:nvPr>
            <p:ph type="subTitle" idx="1" hasCustomPrompt="1"/>
          </p:nvPr>
        </p:nvSpPr>
        <p:spPr>
          <a:xfrm>
            <a:off x="839416" y="4946128"/>
            <a:ext cx="9144372" cy="540000"/>
          </a:xfrm>
          <a:prstGeom prst="rect">
            <a:avLst/>
          </a:prstGeom>
        </p:spPr>
        <p:txBody>
          <a:bodyPr/>
          <a:lstStyle>
            <a:lvl1pPr marL="0" indent="0" algn="l">
              <a:spcAft>
                <a:spcPts val="0"/>
              </a:spcAft>
              <a:buNone/>
              <a:defRPr sz="2400" b="0" i="0">
                <a:solidFill>
                  <a:schemeClr val="tx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endParaRPr lang="en-GB"/>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839416" y="3586837"/>
            <a:ext cx="9144372" cy="719137"/>
          </a:xfrm>
          <a:prstGeom prst="rect">
            <a:avLst/>
          </a:prstGeom>
        </p:spPr>
        <p:txBody>
          <a:bodyPr anchor="ctr" anchorCtr="0"/>
          <a:lstStyle>
            <a:lvl1pPr marL="0" indent="0">
              <a:buFontTx/>
              <a:buNone/>
              <a:defRPr sz="3200"/>
            </a:lvl1pPr>
          </a:lstStyle>
          <a:p>
            <a:pPr lvl="0"/>
            <a:r>
              <a:rPr lang="en-GB"/>
              <a:t>Subtitle</a:t>
            </a:r>
          </a:p>
        </p:txBody>
      </p:sp>
      <p:sp>
        <p:nvSpPr>
          <p:cNvPr id="7" name="Title 1">
            <a:extLst>
              <a:ext uri="{FF2B5EF4-FFF2-40B4-BE49-F238E27FC236}">
                <a16:creationId xmlns:a16="http://schemas.microsoft.com/office/drawing/2014/main" id="{F2C5B9A0-1F0B-A134-BAEC-CFF18E98DA80}"/>
              </a:ext>
            </a:extLst>
          </p:cNvPr>
          <p:cNvSpPr>
            <a:spLocks noGrp="1"/>
          </p:cNvSpPr>
          <p:nvPr>
            <p:ph type="title" hasCustomPrompt="1"/>
          </p:nvPr>
        </p:nvSpPr>
        <p:spPr>
          <a:xfrm>
            <a:off x="838800" y="2494800"/>
            <a:ext cx="9144000" cy="720000"/>
          </a:xfrm>
        </p:spPr>
        <p:txBody>
          <a:bodyPr/>
          <a:lstStyle>
            <a:lvl1pPr>
              <a:defRPr sz="3600"/>
            </a:lvl1pPr>
          </a:lstStyle>
          <a:p>
            <a:r>
              <a:rPr lang="en-US"/>
              <a:t>Title</a:t>
            </a:r>
            <a:endParaRPr lang="en-GB"/>
          </a:p>
        </p:txBody>
      </p:sp>
      <p:pic>
        <p:nvPicPr>
          <p:cNvPr id="9" name="Graphic 8">
            <a:extLst>
              <a:ext uri="{FF2B5EF4-FFF2-40B4-BE49-F238E27FC236}">
                <a16:creationId xmlns:a16="http://schemas.microsoft.com/office/drawing/2014/main" id="{7AD19510-F010-9F68-D47A-C44696BF906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7408" y="641456"/>
            <a:ext cx="4194087" cy="1508284"/>
          </a:xfrm>
          <a:prstGeom prst="rect">
            <a:avLst/>
          </a:prstGeom>
        </p:spPr>
      </p:pic>
    </p:spTree>
    <p:extLst>
      <p:ext uri="{BB962C8B-B14F-4D97-AF65-F5344CB8AC3E}">
        <p14:creationId xmlns:p14="http://schemas.microsoft.com/office/powerpoint/2010/main" val="173103660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itle page with transitional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27EEF-ED30-E08D-A4CD-078B86DB1EA8}"/>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8" name="Oval 7">
            <a:extLst>
              <a:ext uri="{FF2B5EF4-FFF2-40B4-BE49-F238E27FC236}">
                <a16:creationId xmlns:a16="http://schemas.microsoft.com/office/drawing/2014/main" id="{05E85378-8854-0218-FE1D-F45AC9290C84}"/>
              </a:ext>
            </a:extLst>
          </p:cNvPr>
          <p:cNvSpPr/>
          <p:nvPr userDrawn="1"/>
        </p:nvSpPr>
        <p:spPr>
          <a:xfrm>
            <a:off x="10992544" y="55892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unito Sans" pitchFamily="2" charset="0"/>
              <a:ea typeface="Roboto" panose="02000000000000000000" pitchFamily="2" charset="0"/>
              <a:cs typeface="Roboto" panose="02000000000000000000" pitchFamily="2" charset="0"/>
            </a:endParaRPr>
          </a:p>
        </p:txBody>
      </p:sp>
      <p:sp>
        <p:nvSpPr>
          <p:cNvPr id="5" name="Subtitle 3"/>
          <p:cNvSpPr>
            <a:spLocks noGrp="1"/>
          </p:cNvSpPr>
          <p:nvPr>
            <p:ph type="subTitle" idx="1" hasCustomPrompt="1"/>
          </p:nvPr>
        </p:nvSpPr>
        <p:spPr>
          <a:xfrm>
            <a:off x="839416" y="4946128"/>
            <a:ext cx="9144372" cy="540000"/>
          </a:xfrm>
          <a:prstGeom prst="rect">
            <a:avLst/>
          </a:prstGeom>
        </p:spPr>
        <p:txBody>
          <a:bodyPr/>
          <a:lstStyle>
            <a:lvl1pPr marL="0" indent="0" algn="l">
              <a:buNone/>
              <a:defRPr sz="2400" b="0" i="0">
                <a:solidFill>
                  <a:schemeClr val="tx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endParaRPr lang="en-GB"/>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839416" y="3586837"/>
            <a:ext cx="9144372" cy="719137"/>
          </a:xfrm>
          <a:prstGeom prst="rect">
            <a:avLst/>
          </a:prstGeom>
        </p:spPr>
        <p:txBody>
          <a:bodyPr anchor="ctr" anchorCtr="0"/>
          <a:lstStyle>
            <a:lvl1pPr marL="0" indent="0">
              <a:buFontTx/>
              <a:buNone/>
              <a:defRPr sz="3200"/>
            </a:lvl1pPr>
          </a:lstStyle>
          <a:p>
            <a:pPr lvl="0"/>
            <a:r>
              <a:rPr lang="en-GB"/>
              <a:t>Subtitle</a:t>
            </a:r>
          </a:p>
        </p:txBody>
      </p:sp>
      <p:sp>
        <p:nvSpPr>
          <p:cNvPr id="4" name="Title 1">
            <a:extLst>
              <a:ext uri="{FF2B5EF4-FFF2-40B4-BE49-F238E27FC236}">
                <a16:creationId xmlns:a16="http://schemas.microsoft.com/office/drawing/2014/main" id="{619D55AE-9715-81B4-23A3-EF9D73408FF7}"/>
              </a:ext>
            </a:extLst>
          </p:cNvPr>
          <p:cNvSpPr>
            <a:spLocks noGrp="1"/>
          </p:cNvSpPr>
          <p:nvPr>
            <p:ph type="title" hasCustomPrompt="1"/>
          </p:nvPr>
        </p:nvSpPr>
        <p:spPr>
          <a:xfrm>
            <a:off x="839416" y="2493119"/>
            <a:ext cx="9144372" cy="719137"/>
          </a:xfrm>
        </p:spPr>
        <p:txBody>
          <a:bodyPr/>
          <a:lstStyle>
            <a:lvl1pPr>
              <a:defRPr sz="3600"/>
            </a:lvl1pPr>
          </a:lstStyle>
          <a:p>
            <a:r>
              <a:rPr lang="en-US"/>
              <a:t>Title</a:t>
            </a:r>
            <a:endParaRPr lang="en-GB"/>
          </a:p>
        </p:txBody>
      </p:sp>
      <p:pic>
        <p:nvPicPr>
          <p:cNvPr id="10" name="Graphic 9">
            <a:extLst>
              <a:ext uri="{FF2B5EF4-FFF2-40B4-BE49-F238E27FC236}">
                <a16:creationId xmlns:a16="http://schemas.microsoft.com/office/drawing/2014/main" id="{888F5340-C73A-C047-45A9-C09D83D6714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537" y="620688"/>
            <a:ext cx="4186483" cy="1505549"/>
          </a:xfrm>
          <a:prstGeom prst="rect">
            <a:avLst/>
          </a:prstGeom>
        </p:spPr>
      </p:pic>
    </p:spTree>
    <p:extLst>
      <p:ext uri="{BB962C8B-B14F-4D97-AF65-F5344CB8AC3E}">
        <p14:creationId xmlns:p14="http://schemas.microsoft.com/office/powerpoint/2010/main" val="363349978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itle page without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52CB3-0BB0-0E9E-B6E3-D86415C97C7C}"/>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5" name="Subtitle 3"/>
          <p:cNvSpPr>
            <a:spLocks noGrp="1"/>
          </p:cNvSpPr>
          <p:nvPr>
            <p:ph type="subTitle" idx="1" hasCustomPrompt="1"/>
          </p:nvPr>
        </p:nvSpPr>
        <p:spPr>
          <a:xfrm>
            <a:off x="839416" y="4221088"/>
            <a:ext cx="9144372" cy="540000"/>
          </a:xfrm>
          <a:prstGeom prst="rect">
            <a:avLst/>
          </a:prstGeom>
        </p:spPr>
        <p:txBody>
          <a:bodyPr/>
          <a:lstStyle>
            <a:lvl1pPr marL="0" indent="0" algn="l">
              <a:buNone/>
              <a:defRPr sz="2400" b="0" i="0">
                <a:solidFill>
                  <a:schemeClr val="tx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endParaRPr lang="en-GB"/>
          </a:p>
        </p:txBody>
      </p:sp>
      <p:sp>
        <p:nvSpPr>
          <p:cNvPr id="4" name="Subtitle 2">
            <a:extLst>
              <a:ext uri="{FF2B5EF4-FFF2-40B4-BE49-F238E27FC236}">
                <a16:creationId xmlns:a16="http://schemas.microsoft.com/office/drawing/2014/main" id="{51BB9B41-0F4A-2767-0095-FAAFBEEA3EFB}"/>
              </a:ext>
            </a:extLst>
          </p:cNvPr>
          <p:cNvSpPr>
            <a:spLocks noGrp="1"/>
          </p:cNvSpPr>
          <p:nvPr>
            <p:ph type="body" sz="quarter" idx="11" hasCustomPrompt="1"/>
          </p:nvPr>
        </p:nvSpPr>
        <p:spPr>
          <a:xfrm>
            <a:off x="839416" y="2710817"/>
            <a:ext cx="9144372" cy="1008112"/>
          </a:xfrm>
          <a:prstGeom prst="rect">
            <a:avLst/>
          </a:prstGeom>
        </p:spPr>
        <p:txBody>
          <a:bodyPr anchor="ctr" anchorCtr="0"/>
          <a:lstStyle>
            <a:lvl1pPr marL="0" indent="0">
              <a:buFontTx/>
              <a:buNone/>
              <a:defRPr sz="3200"/>
            </a:lvl1pPr>
          </a:lstStyle>
          <a:p>
            <a:pPr lvl="0"/>
            <a:r>
              <a:rPr lang="en-GB"/>
              <a:t>Subtitle</a:t>
            </a:r>
          </a:p>
        </p:txBody>
      </p:sp>
      <p:sp>
        <p:nvSpPr>
          <p:cNvPr id="2" name="Title 1">
            <a:extLst>
              <a:ext uri="{FF2B5EF4-FFF2-40B4-BE49-F238E27FC236}">
                <a16:creationId xmlns:a16="http://schemas.microsoft.com/office/drawing/2014/main" id="{881252B5-6148-C246-ABA6-BC6EB71AA080}"/>
              </a:ext>
            </a:extLst>
          </p:cNvPr>
          <p:cNvSpPr>
            <a:spLocks noGrp="1"/>
          </p:cNvSpPr>
          <p:nvPr>
            <p:ph type="title" hasCustomPrompt="1"/>
          </p:nvPr>
        </p:nvSpPr>
        <p:spPr>
          <a:xfrm>
            <a:off x="838800" y="1627200"/>
            <a:ext cx="9144000" cy="719137"/>
          </a:xfrm>
        </p:spPr>
        <p:txBody>
          <a:bodyPr/>
          <a:lstStyle>
            <a:lvl1pPr>
              <a:defRPr sz="3600"/>
            </a:lvl1pPr>
          </a:lstStyle>
          <a:p>
            <a:r>
              <a:rPr lang="en-US"/>
              <a:t>Title</a:t>
            </a:r>
            <a:endParaRPr lang="en-GB"/>
          </a:p>
        </p:txBody>
      </p:sp>
    </p:spTree>
    <p:extLst>
      <p:ext uri="{BB962C8B-B14F-4D97-AF65-F5344CB8AC3E}">
        <p14:creationId xmlns:p14="http://schemas.microsoft.com/office/powerpoint/2010/main" val="22433255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do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BBD70-82CD-3A2E-5AC7-9C2240D0F812}"/>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5" name="Content Placeholder 2">
            <a:extLst>
              <a:ext uri="{FF2B5EF4-FFF2-40B4-BE49-F238E27FC236}">
                <a16:creationId xmlns:a16="http://schemas.microsoft.com/office/drawing/2014/main" id="{B9B7F2E7-61FD-02EF-B7A8-26A5F9E028AC}"/>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p>
        </p:txBody>
      </p:sp>
      <p:sp>
        <p:nvSpPr>
          <p:cNvPr id="4" name="Title 1">
            <a:extLst>
              <a:ext uri="{FF2B5EF4-FFF2-40B4-BE49-F238E27FC236}">
                <a16:creationId xmlns:a16="http://schemas.microsoft.com/office/drawing/2014/main" id="{4400C0D0-34F3-AD35-295C-432D61D91673}"/>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24519333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3DC932F-3811-F7D1-D871-C2C3B3B884A7}"/>
              </a:ext>
            </a:extLst>
          </p:cNvPr>
          <p:cNvSpPr>
            <a:spLocks noGrp="1"/>
          </p:cNvSpPr>
          <p:nvPr>
            <p:ph sz="quarter" idx="11"/>
          </p:nvPr>
        </p:nvSpPr>
        <p:spPr>
          <a:xfrm>
            <a:off x="5652000" y="1908000"/>
            <a:ext cx="4680000" cy="3780000"/>
          </a:xfrm>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0C318BAF-6AEA-2772-39B1-A39796F5602A}"/>
              </a:ext>
            </a:extLst>
          </p:cNvPr>
          <p:cNvSpPr>
            <a:spLocks noGrp="1"/>
          </p:cNvSpPr>
          <p:nvPr>
            <p:ph sz="quarter" idx="10"/>
          </p:nvPr>
        </p:nvSpPr>
        <p:spPr>
          <a:xfrm>
            <a:off x="828675" y="1908000"/>
            <a:ext cx="4680000" cy="3780000"/>
          </a:xfrm>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p>
        </p:txBody>
      </p:sp>
      <p:sp>
        <p:nvSpPr>
          <p:cNvPr id="4" name="Title 1">
            <a:extLst>
              <a:ext uri="{FF2B5EF4-FFF2-40B4-BE49-F238E27FC236}">
                <a16:creationId xmlns:a16="http://schemas.microsoft.com/office/drawing/2014/main" id="{B9FA0147-93CA-0F4E-57A2-171E97136A14}"/>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5821162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coloured outline">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A79BB4-7F92-6BDC-AB73-69F4F025326B}"/>
              </a:ext>
            </a:extLst>
          </p:cNvPr>
          <p:cNvSpPr>
            <a:spLocks noGrp="1"/>
          </p:cNvSpPr>
          <p:nvPr>
            <p:ph sz="quarter" idx="11"/>
          </p:nvPr>
        </p:nvSpPr>
        <p:spPr>
          <a:xfrm>
            <a:off x="5652000" y="1908000"/>
            <a:ext cx="4680000" cy="3780000"/>
          </a:xfrm>
          <a:ln w="19050">
            <a:solidFill>
              <a:schemeClr val="accent3"/>
            </a:solidFill>
          </a:ln>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7A5B8C15-F304-DB78-E20E-9B4A61D538B4}"/>
              </a:ext>
            </a:extLst>
          </p:cNvPr>
          <p:cNvSpPr>
            <a:spLocks noGrp="1"/>
          </p:cNvSpPr>
          <p:nvPr>
            <p:ph sz="quarter" idx="10"/>
          </p:nvPr>
        </p:nvSpPr>
        <p:spPr>
          <a:xfrm>
            <a:off x="828675" y="1908000"/>
            <a:ext cx="4680000" cy="3780000"/>
          </a:xfrm>
          <a:ln w="19050">
            <a:solidFill>
              <a:schemeClr val="accent3"/>
            </a:solidFill>
          </a:ln>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62A61A83-6133-E5F0-A6BC-B39D978447AD}"/>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3073139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7.xml"/><Relationship Id="rId7" Type="http://schemas.openxmlformats.org/officeDocument/2006/relationships/image" Target="../media/image2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2.xml"/><Relationship Id="rId7" Type="http://schemas.openxmlformats.org/officeDocument/2006/relationships/image" Target="../media/image27.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2CB6119-F209-490B-5F1C-8BEDAE205AD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31247" y="-10292"/>
            <a:ext cx="1770124" cy="2916000"/>
          </a:xfrm>
          <a:prstGeom prst="rect">
            <a:avLst/>
          </a:prstGeom>
        </p:spPr>
      </p:pic>
      <p:sp>
        <p:nvSpPr>
          <p:cNvPr id="8" name="TextBox 7"/>
          <p:cNvSpPr txBox="1"/>
          <p:nvPr userDrawn="1"/>
        </p:nvSpPr>
        <p:spPr>
          <a:xfrm>
            <a:off x="839416" y="6357600"/>
            <a:ext cx="2733794" cy="3636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ED965-7FA1-483F-AF6B-8E4C8CD210AC}" type="slidenum">
              <a:rPr lang="en-GB" sz="1100" b="0" i="0" smtClean="0">
                <a:solidFill>
                  <a:srgbClr val="7F7F7F"/>
                </a:solidFill>
                <a:latin typeface="Nunito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1100" b="0" i="0">
                <a:solidFill>
                  <a:srgbClr val="7F7F7F"/>
                </a:solidFill>
                <a:latin typeface="Nunito Sans" pitchFamily="2" charset="0"/>
              </a:rPr>
              <a:t> © HFL EDUCATION</a:t>
            </a:r>
          </a:p>
        </p:txBody>
      </p:sp>
      <p:pic>
        <p:nvPicPr>
          <p:cNvPr id="9" name="Picture 8">
            <a:extLst>
              <a:ext uri="{FF2B5EF4-FFF2-40B4-BE49-F238E27FC236}">
                <a16:creationId xmlns:a16="http://schemas.microsoft.com/office/drawing/2014/main" id="{D3C77FB5-FEAB-039F-D790-CE10DD85B729}"/>
              </a:ext>
            </a:extLst>
          </p:cNvPr>
          <p:cNvPicPr>
            <a:picLocks noChangeAspect="1"/>
          </p:cNvPicPr>
          <p:nvPr userDrawn="1"/>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69541" y="5698777"/>
            <a:ext cx="870744" cy="846778"/>
          </a:xfrm>
          <a:prstGeom prst="rect">
            <a:avLst/>
          </a:prstGeom>
        </p:spPr>
      </p:pic>
      <p:sp>
        <p:nvSpPr>
          <p:cNvPr id="2" name="Text Placeholder 2">
            <a:extLst>
              <a:ext uri="{FF2B5EF4-FFF2-40B4-BE49-F238E27FC236}">
                <a16:creationId xmlns:a16="http://schemas.microsoft.com/office/drawing/2014/main" id="{CAD47041-3D2B-01A3-767C-ACFD96D5D72D}"/>
              </a:ext>
            </a:extLst>
          </p:cNvPr>
          <p:cNvSpPr>
            <a:spLocks noGrp="1"/>
          </p:cNvSpPr>
          <p:nvPr>
            <p:ph type="body" idx="1"/>
          </p:nvPr>
        </p:nvSpPr>
        <p:spPr>
          <a:xfrm>
            <a:off x="828000" y="1908000"/>
            <a:ext cx="900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endParaRPr lang="en-GB"/>
          </a:p>
        </p:txBody>
      </p:sp>
      <p:sp>
        <p:nvSpPr>
          <p:cNvPr id="4" name="Title Placeholder 1">
            <a:extLst>
              <a:ext uri="{FF2B5EF4-FFF2-40B4-BE49-F238E27FC236}">
                <a16:creationId xmlns:a16="http://schemas.microsoft.com/office/drawing/2014/main" id="{592179D6-3B4B-67A4-0CAB-4EE3CBAEDA64}"/>
              </a:ext>
            </a:extLst>
          </p:cNvPr>
          <p:cNvSpPr>
            <a:spLocks noGrp="1"/>
          </p:cNvSpPr>
          <p:nvPr>
            <p:ph type="title"/>
          </p:nvPr>
        </p:nvSpPr>
        <p:spPr>
          <a:xfrm>
            <a:off x="828000" y="540000"/>
            <a:ext cx="9000000" cy="1152000"/>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043681592"/>
      </p:ext>
    </p:extLst>
  </p:cSld>
  <p:clrMap bg1="lt1" tx1="dk1" bg2="lt2" tx2="dk2" accent1="accent1" accent2="accent2" accent3="accent3" accent4="accent4" accent5="accent5" accent6="accent6" hlink="hlink" folHlink="folHlink"/>
  <p:sldLayoutIdLst>
    <p:sldLayoutId id="2147483874" r:id="rId1"/>
    <p:sldLayoutId id="2147483855" r:id="rId2"/>
    <p:sldLayoutId id="2147483873" r:id="rId3"/>
    <p:sldLayoutId id="2147483852" r:id="rId4"/>
    <p:sldLayoutId id="2147483857" r:id="rId5"/>
    <p:sldLayoutId id="2147483798" r:id="rId6"/>
    <p:sldLayoutId id="2147483663" r:id="rId7"/>
    <p:sldLayoutId id="2147483674" r:id="rId8"/>
    <p:sldLayoutId id="2147483665" r:id="rId9"/>
    <p:sldLayoutId id="2147483670" r:id="rId10"/>
    <p:sldLayoutId id="2147483671" r:id="rId11"/>
    <p:sldLayoutId id="2147483856" r:id="rId12"/>
    <p:sldLayoutId id="2147483743" r:id="rId13"/>
    <p:sldLayoutId id="2147483797" r:id="rId14"/>
  </p:sldLayoutIdLst>
  <p:transition spd="med">
    <p:fade/>
  </p:transition>
  <p:hf hdr="0" ftr="0" dt="0"/>
  <p:txStyles>
    <p:titleStyle>
      <a:lvl1pPr algn="l" defTabSz="914400" rtl="0" eaLnBrk="1" latinLnBrk="0" hangingPunct="1">
        <a:spcBef>
          <a:spcPct val="0"/>
        </a:spcBef>
        <a:buNone/>
        <a:defRPr lang="en-GB" sz="3200" b="1" i="0" kern="1200" cap="all" baseline="0" smtClean="0">
          <a:solidFill>
            <a:schemeClr val="tx2"/>
          </a:solidFill>
          <a:latin typeface="Nunito Sans" pitchFamily="2" charset="0"/>
          <a:ea typeface="Nunito Sans" pitchFamily="2" charset="0"/>
          <a:cs typeface="Nunito Sans" pitchFamily="2" charset="0"/>
        </a:defRPr>
      </a:lvl1pPr>
    </p:titleStyle>
    <p:bodyStyle>
      <a:lvl1pPr marL="360000" indent="-360000" algn="l" defTabSz="914400" rtl="0" eaLnBrk="1" latinLnBrk="0" hangingPunct="1">
        <a:spcBef>
          <a:spcPts val="0"/>
        </a:spcBef>
        <a:spcAft>
          <a:spcPts val="1200"/>
        </a:spcAft>
        <a:buClr>
          <a:schemeClr val="accent1"/>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1"/>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1"/>
        </a:buClr>
        <a:buFont typeface="Nunito Sans" pitchFamily="2" charset="77"/>
        <a:buChar char="-"/>
        <a:defRPr lang="en-US" sz="1800" b="0" i="0" kern="1200" dirty="0">
          <a:solidFill>
            <a:schemeClr val="tx1">
              <a:lumMod val="85000"/>
              <a:lumOff val="15000"/>
            </a:schemeClr>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97" userDrawn="1">
          <p15:clr>
            <a:srgbClr val="F26B43"/>
          </p15:clr>
        </p15:guide>
        <p15:guide id="2" pos="66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BFE0D8F-7CC4-68E9-D03A-E7FDEF0DB109}"/>
              </a:ext>
            </a:extLst>
          </p:cNvPr>
          <p:cNvSpPr>
            <a:spLocks noGrp="1"/>
          </p:cNvSpPr>
          <p:nvPr>
            <p:ph type="body" idx="1"/>
          </p:nvPr>
        </p:nvSpPr>
        <p:spPr>
          <a:xfrm>
            <a:off x="828000" y="1908000"/>
            <a:ext cx="5940000" cy="37800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FB5AEDBB-1AF1-647D-39D9-08A0947BCA2D}"/>
              </a:ext>
            </a:extLst>
          </p:cNvPr>
          <p:cNvSpPr>
            <a:spLocks noGrp="1"/>
          </p:cNvSpPr>
          <p:nvPr>
            <p:ph type="title"/>
          </p:nvPr>
        </p:nvSpPr>
        <p:spPr>
          <a:xfrm>
            <a:off x="827999" y="540000"/>
            <a:ext cx="5940000" cy="1152000"/>
          </a:xfrm>
          <a:prstGeom prst="rect">
            <a:avLst/>
          </a:prstGeom>
        </p:spPr>
        <p:txBody>
          <a:bodyPr vert="horz" lIns="91440" tIns="45720" rIns="91440" bIns="45720" rtlCol="0" anchor="ctr">
            <a:noAutofit/>
          </a:bodyPr>
          <a:lstStyle/>
          <a:p>
            <a:r>
              <a:rPr lang="en-GB"/>
              <a:t>Click to edit Master title style</a:t>
            </a:r>
            <a:endParaRPr lang="en-US"/>
          </a:p>
        </p:txBody>
      </p:sp>
    </p:spTree>
    <p:extLst>
      <p:ext uri="{BB962C8B-B14F-4D97-AF65-F5344CB8AC3E}">
        <p14:creationId xmlns:p14="http://schemas.microsoft.com/office/powerpoint/2010/main" val="1230747752"/>
      </p:ext>
    </p:extLst>
  </p:cSld>
  <p:clrMap bg1="lt1" tx1="dk1" bg2="lt2" tx2="dk2" accent1="accent1" accent2="accent2" accent3="accent3" accent4="accent4" accent5="accent5" accent6="accent6" hlink="hlink" folHlink="folHlink"/>
  <p:sldLayoutIdLst>
    <p:sldLayoutId id="2147483871" r:id="rId1"/>
    <p:sldLayoutId id="2147483876" r:id="rId2"/>
    <p:sldLayoutId id="2147483870" r:id="rId3"/>
    <p:sldLayoutId id="2147483875" r:id="rId4"/>
  </p:sldLayoutIdLst>
  <p:transition spd="med">
    <p:fade/>
  </p:transition>
  <p:txStyles>
    <p:titleStyle>
      <a:lvl1pPr algn="l" defTabSz="914400" rtl="0" eaLnBrk="1" latinLnBrk="0" hangingPunct="1">
        <a:lnSpc>
          <a:spcPct val="90000"/>
        </a:lnSpc>
        <a:spcBef>
          <a:spcPct val="0"/>
        </a:spcBef>
        <a:buNone/>
        <a:defRPr sz="3200" b="1" i="0" kern="1200" cap="all" baseline="0">
          <a:solidFill>
            <a:schemeClr val="tx2"/>
          </a:solidFill>
          <a:latin typeface="Nunito Sans" pitchFamily="2" charset="0"/>
          <a:ea typeface="+mj-ea"/>
          <a:cs typeface="+mj-cs"/>
        </a:defRPr>
      </a:lvl1pPr>
    </p:titleStyle>
    <p:bodyStyle>
      <a:lvl1pPr marL="361950" indent="-361950" algn="l" defTabSz="914400" rtl="0" eaLnBrk="1" latinLnBrk="0" hangingPunct="1">
        <a:lnSpc>
          <a:spcPct val="100000"/>
        </a:lnSpc>
        <a:spcBef>
          <a:spcPts val="1000"/>
        </a:spcBef>
        <a:spcAft>
          <a:spcPts val="1200"/>
        </a:spcAft>
        <a:buSzPct val="112000"/>
        <a:buFont typeface="Arial" panose="020B0604020202020204" pitchFamily="34" charset="0"/>
        <a:buChar char="•"/>
        <a:defRPr sz="2400" b="0" i="0" kern="1200">
          <a:solidFill>
            <a:schemeClr val="tx1"/>
          </a:solidFill>
          <a:latin typeface="Nunito Sans" pitchFamily="2" charset="77"/>
          <a:ea typeface="+mn-ea"/>
          <a:cs typeface="+mn-cs"/>
        </a:defRPr>
      </a:lvl1pPr>
      <a:lvl2pPr marL="715963" indent="-354013" algn="l" defTabSz="914400" rtl="0" eaLnBrk="1" latinLnBrk="0" hangingPunct="1">
        <a:lnSpc>
          <a:spcPct val="100000"/>
        </a:lnSpc>
        <a:spcBef>
          <a:spcPts val="500"/>
        </a:spcBef>
        <a:spcAft>
          <a:spcPts val="1200"/>
        </a:spcAft>
        <a:buSzPct val="95000"/>
        <a:buFont typeface="Wingdings" panose="05000000000000000000" pitchFamily="2" charset="2"/>
        <a:buChar char="§"/>
        <a:defRPr sz="2000" b="0" i="0" kern="1200">
          <a:solidFill>
            <a:schemeClr val="tx1"/>
          </a:solidFill>
          <a:latin typeface="Nunito Sans" pitchFamily="2" charset="77"/>
          <a:ea typeface="+mn-ea"/>
          <a:cs typeface="+mn-cs"/>
        </a:defRPr>
      </a:lvl2pPr>
      <a:lvl3pPr marL="1077913" indent="-361950" algn="l" defTabSz="914400" rtl="0" eaLnBrk="1" latinLnBrk="0" hangingPunct="1">
        <a:lnSpc>
          <a:spcPct val="100000"/>
        </a:lnSpc>
        <a:spcBef>
          <a:spcPts val="500"/>
        </a:spcBef>
        <a:spcAft>
          <a:spcPts val="1200"/>
        </a:spcAft>
        <a:buClr>
          <a:schemeClr val="tx1">
            <a:lumMod val="50000"/>
            <a:lumOff val="50000"/>
          </a:schemeClr>
        </a:buClr>
        <a:buFont typeface="Nunito Sans" pitchFamily="2" charset="0"/>
        <a:buChar char="‐"/>
        <a:defRPr sz="1800" b="0" i="0" kern="1200">
          <a:solidFill>
            <a:schemeClr val="tx1"/>
          </a:solidFill>
          <a:latin typeface="Nunito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837000" y="6357600"/>
            <a:ext cx="2514600" cy="3636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ED965-7FA1-483F-AF6B-8E4C8CD210AC}" type="slidenum">
              <a:rPr lang="en-GB" sz="1100" b="0" i="0" smtClean="0">
                <a:solidFill>
                  <a:schemeClr val="accent1"/>
                </a:solidFill>
                <a:latin typeface="Nunito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1100" b="0" i="0">
                <a:solidFill>
                  <a:schemeClr val="accent1"/>
                </a:solidFill>
                <a:latin typeface="Nunito Sans" pitchFamily="2" charset="0"/>
              </a:rPr>
              <a:t> © HFL EDUCATION</a:t>
            </a:r>
          </a:p>
        </p:txBody>
      </p:sp>
      <p:sp>
        <p:nvSpPr>
          <p:cNvPr id="5" name="Title 1">
            <a:extLst>
              <a:ext uri="{FF2B5EF4-FFF2-40B4-BE49-F238E27FC236}">
                <a16:creationId xmlns:a16="http://schemas.microsoft.com/office/drawing/2014/main" id="{F3B1818C-D680-C444-230B-273939170EE6}"/>
              </a:ext>
            </a:extLst>
          </p:cNvPr>
          <p:cNvSpPr>
            <a:spLocks noGrp="1"/>
          </p:cNvSpPr>
          <p:nvPr>
            <p:ph type="title"/>
          </p:nvPr>
        </p:nvSpPr>
        <p:spPr>
          <a:xfrm>
            <a:off x="828000" y="540000"/>
            <a:ext cx="9000000" cy="11520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6" name="Text Placeholder 2">
            <a:extLst>
              <a:ext uri="{FF2B5EF4-FFF2-40B4-BE49-F238E27FC236}">
                <a16:creationId xmlns:a16="http://schemas.microsoft.com/office/drawing/2014/main" id="{1DB42944-3138-81E7-9991-D3A6FE13FCC9}"/>
              </a:ext>
            </a:extLst>
          </p:cNvPr>
          <p:cNvSpPr>
            <a:spLocks noGrp="1"/>
          </p:cNvSpPr>
          <p:nvPr>
            <p:ph type="body" idx="1"/>
          </p:nvPr>
        </p:nvSpPr>
        <p:spPr>
          <a:xfrm>
            <a:off x="828000" y="1908000"/>
            <a:ext cx="900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1415276032"/>
      </p:ext>
    </p:extLst>
  </p:cSld>
  <p:clrMap bg1="lt1" tx1="dk1" bg2="lt2" tx2="dk2" accent1="accent1" accent2="accent2" accent3="accent3" accent4="accent4" accent5="accent5" accent6="accent6" hlink="hlink" folHlink="folHlink"/>
  <p:sldLayoutIdLst>
    <p:sldLayoutId id="2147483742" r:id="rId1"/>
    <p:sldLayoutId id="2147483839" r:id="rId2"/>
    <p:sldLayoutId id="2147483841" r:id="rId3"/>
    <p:sldLayoutId id="2147483872" r:id="rId4"/>
    <p:sldLayoutId id="2147483840" r:id="rId5"/>
    <p:sldLayoutId id="2147483877" r:id="rId6"/>
  </p:sldLayoutIdLst>
  <p:transition spd="med">
    <p:fade/>
  </p:transition>
  <p:hf hdr="0" ftr="0" dt="0"/>
  <p:txStyles>
    <p:titleStyle>
      <a:lvl1pPr algn="l" defTabSz="914400" rtl="0" eaLnBrk="1" latinLnBrk="0" hangingPunct="1">
        <a:spcBef>
          <a:spcPct val="0"/>
        </a:spcBef>
        <a:buNone/>
        <a:defRPr lang="en-GB" sz="3200" b="1" i="0" kern="1200" cap="all" baseline="0" smtClean="0">
          <a:solidFill>
            <a:schemeClr val="tx2"/>
          </a:solidFill>
          <a:latin typeface="Nunito Sans" pitchFamily="2" charset="0"/>
          <a:ea typeface="Nunito Sans" pitchFamily="2" charset="0"/>
          <a:cs typeface="Nunito Sans" pitchFamily="2" charset="0"/>
        </a:defRPr>
      </a:lvl1pPr>
    </p:titleStyle>
    <p:bodyStyle>
      <a:lvl1pPr marL="360000" indent="-360000" algn="l" defTabSz="914400" rtl="0" eaLnBrk="1" latinLnBrk="0" hangingPunct="1">
        <a:spcBef>
          <a:spcPts val="0"/>
        </a:spcBef>
        <a:spcAft>
          <a:spcPts val="1200"/>
        </a:spcAft>
        <a:buClr>
          <a:schemeClr val="accent1"/>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1"/>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1"/>
        </a:buClr>
        <a:buFont typeface="Nunito Sans" pitchFamily="2" charset="77"/>
        <a:buChar char="-"/>
        <a:defRPr lang="en-US" sz="1800" b="0" i="0" kern="1200" smtClean="0">
          <a:solidFill>
            <a:schemeClr val="tx1"/>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Logo, icon&#10;&#10;Description automatically generated">
            <a:extLst>
              <a:ext uri="{FF2B5EF4-FFF2-40B4-BE49-F238E27FC236}">
                <a16:creationId xmlns:a16="http://schemas.microsoft.com/office/drawing/2014/main" id="{CE750D93-5296-D3C2-5E1D-55417199526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034345" y="2775600"/>
            <a:ext cx="2154712" cy="3600000"/>
          </a:xfrm>
          <a:prstGeom prst="rect">
            <a:avLst/>
          </a:prstGeom>
        </p:spPr>
      </p:pic>
      <p:pic>
        <p:nvPicPr>
          <p:cNvPr id="3" name="Picture 2" descr="Shape, circle&#10;&#10;Description automatically generated with medium confidence">
            <a:extLst>
              <a:ext uri="{FF2B5EF4-FFF2-40B4-BE49-F238E27FC236}">
                <a16:creationId xmlns:a16="http://schemas.microsoft.com/office/drawing/2014/main" id="{5D2C6FA7-B4F5-5D89-302F-C1D84F2202C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146" y="6004798"/>
            <a:ext cx="3301608" cy="864000"/>
          </a:xfrm>
          <a:prstGeom prst="rect">
            <a:avLst/>
          </a:prstGeom>
        </p:spPr>
      </p:pic>
      <p:sp>
        <p:nvSpPr>
          <p:cNvPr id="8" name="TextBox 7"/>
          <p:cNvSpPr txBox="1"/>
          <p:nvPr userDrawn="1"/>
        </p:nvSpPr>
        <p:spPr>
          <a:xfrm>
            <a:off x="839414" y="6357600"/>
            <a:ext cx="2512185" cy="3636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ED965-7FA1-483F-AF6B-8E4C8CD210AC}" type="slidenum">
              <a:rPr lang="en-GB" sz="1100" b="0" i="0" smtClean="0">
                <a:solidFill>
                  <a:srgbClr val="7F7F7F"/>
                </a:solidFill>
                <a:latin typeface="Nunito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1100" b="0" i="0">
                <a:solidFill>
                  <a:srgbClr val="7F7F7F"/>
                </a:solidFill>
                <a:latin typeface="Nunito Sans" pitchFamily="2" charset="0"/>
              </a:rPr>
              <a:t> © HFL EDUCATION</a:t>
            </a:r>
          </a:p>
        </p:txBody>
      </p:sp>
      <p:sp>
        <p:nvSpPr>
          <p:cNvPr id="10" name="Text Placeholder 2">
            <a:extLst>
              <a:ext uri="{FF2B5EF4-FFF2-40B4-BE49-F238E27FC236}">
                <a16:creationId xmlns:a16="http://schemas.microsoft.com/office/drawing/2014/main" id="{7DBC582A-63BF-283C-07F9-6FB006F5008F}"/>
              </a:ext>
            </a:extLst>
          </p:cNvPr>
          <p:cNvSpPr>
            <a:spLocks noGrp="1"/>
          </p:cNvSpPr>
          <p:nvPr>
            <p:ph type="body" idx="1"/>
          </p:nvPr>
        </p:nvSpPr>
        <p:spPr>
          <a:xfrm>
            <a:off x="828000" y="1908000"/>
            <a:ext cx="900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endParaRPr lang="en-GB"/>
          </a:p>
        </p:txBody>
      </p:sp>
      <p:sp>
        <p:nvSpPr>
          <p:cNvPr id="12" name="Title Placeholder 1">
            <a:extLst>
              <a:ext uri="{FF2B5EF4-FFF2-40B4-BE49-F238E27FC236}">
                <a16:creationId xmlns:a16="http://schemas.microsoft.com/office/drawing/2014/main" id="{A51342AC-E897-0B70-9807-C2A73ED2EB2C}"/>
              </a:ext>
            </a:extLst>
          </p:cNvPr>
          <p:cNvSpPr>
            <a:spLocks noGrp="1"/>
          </p:cNvSpPr>
          <p:nvPr>
            <p:ph type="title"/>
          </p:nvPr>
        </p:nvSpPr>
        <p:spPr>
          <a:xfrm>
            <a:off x="828000" y="540000"/>
            <a:ext cx="9000000" cy="1152000"/>
          </a:xfrm>
          <a:prstGeom prst="rect">
            <a:avLst/>
          </a:prstGeom>
        </p:spPr>
        <p:txBody>
          <a:bodyPr vert="horz" lIns="91440" tIns="45720" rIns="91440" bIns="45720" rtlCol="0" anchor="ctr">
            <a:noAutofit/>
          </a:bodyPr>
          <a:lstStyle/>
          <a:p>
            <a:r>
              <a:rPr lang="en-GB"/>
              <a:t>Click to edit Master title style</a:t>
            </a:r>
            <a:endParaRPr lang="en-US"/>
          </a:p>
        </p:txBody>
      </p:sp>
    </p:spTree>
    <p:extLst>
      <p:ext uri="{BB962C8B-B14F-4D97-AF65-F5344CB8AC3E}">
        <p14:creationId xmlns:p14="http://schemas.microsoft.com/office/powerpoint/2010/main" val="508721019"/>
      </p:ext>
    </p:extLst>
  </p:cSld>
  <p:clrMap bg1="lt1" tx1="dk1" bg2="lt2" tx2="dk2" accent1="accent1" accent2="accent2" accent3="accent3" accent4="accent4" accent5="accent5" accent6="accent6" hlink="hlink" folHlink="folHlink"/>
  <p:sldLayoutIdLst>
    <p:sldLayoutId id="2147483832" r:id="rId1"/>
    <p:sldLayoutId id="2147483847" r:id="rId2"/>
    <p:sldLayoutId id="2147483833" r:id="rId3"/>
    <p:sldLayoutId id="2147483834" r:id="rId4"/>
    <p:sldLayoutId id="2147483846" r:id="rId5"/>
  </p:sldLayoutIdLst>
  <p:transition spd="med">
    <p:fade/>
  </p:transition>
  <p:hf hdr="0" ftr="0" dt="0"/>
  <p:txStyles>
    <p:titleStyle>
      <a:lvl1pPr algn="l" defTabSz="914400" rtl="0" eaLnBrk="1" latinLnBrk="0" hangingPunct="1">
        <a:spcBef>
          <a:spcPct val="0"/>
        </a:spcBef>
        <a:buNone/>
        <a:defRPr lang="en-GB" sz="3200" b="1" i="0" kern="1200" cap="all" baseline="0" smtClean="0">
          <a:solidFill>
            <a:schemeClr val="tx2"/>
          </a:solidFill>
          <a:latin typeface="Nunito Sans" pitchFamily="2" charset="0"/>
          <a:ea typeface="Nunito Sans" pitchFamily="2" charset="0"/>
          <a:cs typeface="Nunito Sans" pitchFamily="2" charset="0"/>
        </a:defRPr>
      </a:lvl1pPr>
    </p:titleStyle>
    <p:bodyStyle>
      <a:lvl1pPr marL="342900" indent="-342900" algn="l" defTabSz="914400" rtl="0" eaLnBrk="1" latinLnBrk="0" hangingPunct="1">
        <a:spcBef>
          <a:spcPts val="0"/>
        </a:spcBef>
        <a:spcAft>
          <a:spcPts val="1200"/>
        </a:spcAft>
        <a:buClr>
          <a:schemeClr val="accent1"/>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1"/>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1"/>
        </a:buClr>
        <a:buFont typeface="Nunito Sans" pitchFamily="2" charset="77"/>
        <a:buChar char="-"/>
        <a:defRPr lang="en-US" sz="1800" b="0" i="0" kern="1200" dirty="0">
          <a:solidFill>
            <a:schemeClr val="tx1"/>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97" userDrawn="1">
          <p15:clr>
            <a:srgbClr val="F26B43"/>
          </p15:clr>
        </p15:guide>
        <p15:guide id="3" pos="200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sword&#10;&#10;Description automatically generated">
            <a:extLst>
              <a:ext uri="{FF2B5EF4-FFF2-40B4-BE49-F238E27FC236}">
                <a16:creationId xmlns:a16="http://schemas.microsoft.com/office/drawing/2014/main" id="{657C7687-E748-F3ED-600A-0AF2277C68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00" y="0"/>
            <a:ext cx="820120" cy="1728000"/>
          </a:xfrm>
          <a:prstGeom prst="rect">
            <a:avLst/>
          </a:prstGeom>
        </p:spPr>
      </p:pic>
      <p:pic>
        <p:nvPicPr>
          <p:cNvPr id="8" name="Picture 7" descr="Icon&#10;&#10;Description automatically generated">
            <a:extLst>
              <a:ext uri="{FF2B5EF4-FFF2-40B4-BE49-F238E27FC236}">
                <a16:creationId xmlns:a16="http://schemas.microsoft.com/office/drawing/2014/main" id="{086CEC25-095F-2E8B-12A9-62DCEDF86AE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96000" y="3160904"/>
            <a:ext cx="2196000" cy="3697096"/>
          </a:xfrm>
          <a:prstGeom prst="rect">
            <a:avLst/>
          </a:prstGeom>
        </p:spPr>
      </p:pic>
      <p:sp>
        <p:nvSpPr>
          <p:cNvPr id="9" name="TextBox 8"/>
          <p:cNvSpPr txBox="1"/>
          <p:nvPr userDrawn="1"/>
        </p:nvSpPr>
        <p:spPr>
          <a:xfrm>
            <a:off x="837000" y="6357600"/>
            <a:ext cx="2514600" cy="3636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ED965-7FA1-483F-AF6B-8E4C8CD210AC}" type="slidenum">
              <a:rPr lang="en-GB" sz="1100" b="0" i="0" smtClean="0">
                <a:solidFill>
                  <a:srgbClr val="7F7F7F"/>
                </a:solidFill>
                <a:latin typeface="Nunito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1100" b="0" i="0">
                <a:solidFill>
                  <a:srgbClr val="7F7F7F"/>
                </a:solidFill>
                <a:latin typeface="Nunito Sans" pitchFamily="2" charset="0"/>
              </a:rPr>
              <a:t> © HFL EDUCATION</a:t>
            </a:r>
          </a:p>
        </p:txBody>
      </p:sp>
      <p:sp>
        <p:nvSpPr>
          <p:cNvPr id="2" name="Text Placeholder 2">
            <a:extLst>
              <a:ext uri="{FF2B5EF4-FFF2-40B4-BE49-F238E27FC236}">
                <a16:creationId xmlns:a16="http://schemas.microsoft.com/office/drawing/2014/main" id="{19E79AD8-FB29-C4E0-B5CC-DA7DEF2F8EFD}"/>
              </a:ext>
            </a:extLst>
          </p:cNvPr>
          <p:cNvSpPr>
            <a:spLocks noGrp="1"/>
          </p:cNvSpPr>
          <p:nvPr>
            <p:ph type="body" idx="1"/>
          </p:nvPr>
        </p:nvSpPr>
        <p:spPr>
          <a:xfrm>
            <a:off x="828000" y="1908000"/>
            <a:ext cx="900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endParaRPr lang="en-GB"/>
          </a:p>
        </p:txBody>
      </p:sp>
      <p:sp>
        <p:nvSpPr>
          <p:cNvPr id="3" name="Title Placeholder 1">
            <a:extLst>
              <a:ext uri="{FF2B5EF4-FFF2-40B4-BE49-F238E27FC236}">
                <a16:creationId xmlns:a16="http://schemas.microsoft.com/office/drawing/2014/main" id="{433D1327-C57F-328C-E36E-5F1F3EE9CC5D}"/>
              </a:ext>
            </a:extLst>
          </p:cNvPr>
          <p:cNvSpPr>
            <a:spLocks noGrp="1"/>
          </p:cNvSpPr>
          <p:nvPr>
            <p:ph type="title"/>
          </p:nvPr>
        </p:nvSpPr>
        <p:spPr>
          <a:xfrm>
            <a:off x="828000" y="540000"/>
            <a:ext cx="9000000" cy="1152000"/>
          </a:xfrm>
          <a:prstGeom prst="rect">
            <a:avLst/>
          </a:prstGeom>
        </p:spPr>
        <p:txBody>
          <a:bodyPr vert="horz" lIns="91440" tIns="45720" rIns="91440" bIns="45720" rtlCol="0" anchor="ctr">
            <a:noAutofit/>
          </a:bodyPr>
          <a:lstStyle/>
          <a:p>
            <a:r>
              <a:rPr lang="en-GB"/>
              <a:t>Click to edit Master title style</a:t>
            </a:r>
            <a:endParaRPr lang="en-US"/>
          </a:p>
        </p:txBody>
      </p:sp>
    </p:spTree>
    <p:extLst>
      <p:ext uri="{BB962C8B-B14F-4D97-AF65-F5344CB8AC3E}">
        <p14:creationId xmlns:p14="http://schemas.microsoft.com/office/powerpoint/2010/main" val="1385528472"/>
      </p:ext>
    </p:extLst>
  </p:cSld>
  <p:clrMap bg1="lt1" tx1="dk1" bg2="lt2" tx2="dk2" accent1="accent1" accent2="accent2" accent3="accent3" accent4="accent4" accent5="accent5" accent6="accent6" hlink="hlink" folHlink="folHlink"/>
  <p:sldLayoutIdLst>
    <p:sldLayoutId id="2147483814" r:id="rId1"/>
    <p:sldLayoutId id="2147483849" r:id="rId2"/>
    <p:sldLayoutId id="2147483815" r:id="rId3"/>
    <p:sldLayoutId id="2147483820" r:id="rId4"/>
    <p:sldLayoutId id="2147483848" r:id="rId5"/>
  </p:sldLayoutIdLst>
  <p:transition spd="med">
    <p:fade/>
  </p:transition>
  <p:hf hdr="0" ftr="0" dt="0"/>
  <p:txStyles>
    <p:titleStyle>
      <a:lvl1pPr algn="l" defTabSz="914400" rtl="0" eaLnBrk="1" latinLnBrk="0" hangingPunct="1">
        <a:spcBef>
          <a:spcPct val="0"/>
        </a:spcBef>
        <a:buNone/>
        <a:defRPr lang="en-GB" sz="3200" b="1" i="0" kern="1200" cap="all" baseline="0" smtClean="0">
          <a:solidFill>
            <a:schemeClr val="accent3"/>
          </a:solidFill>
          <a:latin typeface="Nunito Sans" pitchFamily="2" charset="0"/>
          <a:ea typeface="Nunito Sans" pitchFamily="2" charset="0"/>
          <a:cs typeface="Nunito Sans" pitchFamily="2" charset="0"/>
        </a:defRPr>
      </a:lvl1pPr>
    </p:titleStyle>
    <p:bodyStyle>
      <a:lvl1pPr marL="360000" indent="-360000" algn="l" defTabSz="914400" rtl="0" eaLnBrk="1" latinLnBrk="0" hangingPunct="1">
        <a:spcBef>
          <a:spcPts val="0"/>
        </a:spcBef>
        <a:spcAft>
          <a:spcPts val="1200"/>
        </a:spcAft>
        <a:buClr>
          <a:schemeClr val="accent3"/>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3"/>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3"/>
        </a:buClr>
        <a:buFont typeface="Nunito Sans" pitchFamily="2" charset="0"/>
        <a:buChar char="‐"/>
        <a:defRPr lang="en-US" sz="1800" b="0" i="0" kern="1200" dirty="0">
          <a:solidFill>
            <a:schemeClr val="tx1"/>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b="0" i="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4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4.xml"/><Relationship Id="rId5" Type="http://schemas.openxmlformats.org/officeDocument/2006/relationships/image" Target="../media/image34.sv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4.xml"/><Relationship Id="rId5" Type="http://schemas.openxmlformats.org/officeDocument/2006/relationships/image" Target="../media/image34.sv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mailto:Juliet.Whitehead@hertfordshire.gov.uk" TargetMode="External"/><Relationship Id="rId2" Type="http://schemas.openxmlformats.org/officeDocument/2006/relationships/hyperlink" Target="mailto:Shammi.Rahman@hfleducation.org" TargetMode="External"/><Relationship Id="rId1" Type="http://schemas.openxmlformats.org/officeDocument/2006/relationships/slideLayout" Target="../slideLayouts/slideLayout24.xml"/><Relationship Id="rId4" Type="http://schemas.openxmlformats.org/officeDocument/2006/relationships/hyperlink" Target="https://thegrid.org.uk/teaching-and-learning/religious-education-collective-worship-and-sac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9A05E0-9E29-EE7E-6038-3B99E762896C}"/>
              </a:ext>
            </a:extLst>
          </p:cNvPr>
          <p:cNvSpPr>
            <a:spLocks noGrp="1"/>
          </p:cNvSpPr>
          <p:nvPr>
            <p:ph type="subTitle" idx="1"/>
          </p:nvPr>
        </p:nvSpPr>
        <p:spPr>
          <a:xfrm>
            <a:off x="912853" y="4299597"/>
            <a:ext cx="6192688" cy="576064"/>
          </a:xfrm>
        </p:spPr>
        <p:txBody>
          <a:bodyPr/>
          <a:lstStyle/>
          <a:p>
            <a:r>
              <a:rPr lang="en-GB" dirty="0"/>
              <a:t>Shammi Rahman – Equality and Diversity</a:t>
            </a:r>
          </a:p>
          <a:p>
            <a:r>
              <a:rPr lang="en-GB" dirty="0"/>
              <a:t>Lead RE Adviser for Hertfordshire SACRE </a:t>
            </a:r>
          </a:p>
        </p:txBody>
      </p:sp>
      <p:sp>
        <p:nvSpPr>
          <p:cNvPr id="4" name="Title 3">
            <a:extLst>
              <a:ext uri="{FF2B5EF4-FFF2-40B4-BE49-F238E27FC236}">
                <a16:creationId xmlns:a16="http://schemas.microsoft.com/office/drawing/2014/main" id="{6DEB04E8-8534-9183-5148-186DF9456224}"/>
              </a:ext>
            </a:extLst>
          </p:cNvPr>
          <p:cNvSpPr>
            <a:spLocks noGrp="1"/>
          </p:cNvSpPr>
          <p:nvPr>
            <p:ph type="title"/>
          </p:nvPr>
        </p:nvSpPr>
        <p:spPr>
          <a:xfrm>
            <a:off x="196120" y="1988840"/>
            <a:ext cx="7560840" cy="715049"/>
          </a:xfrm>
        </p:spPr>
        <p:txBody>
          <a:bodyPr/>
          <a:lstStyle/>
          <a:p>
            <a:pPr algn="ctr">
              <a:spcAft>
                <a:spcPts val="600"/>
              </a:spcAft>
            </a:pPr>
            <a:br>
              <a:rPr lang="en-GB" sz="1800" kern="1400" spc="-50" dirty="0">
                <a:effectLst/>
                <a:latin typeface="Cambria" panose="02040503050406030204" pitchFamily="18" charset="0"/>
                <a:ea typeface="MS Gothic" panose="020B0609070205080204" pitchFamily="49" charset="-128"/>
                <a:cs typeface="Times New Roman" panose="02020603050405020304" pitchFamily="18" charset="0"/>
              </a:rPr>
            </a:br>
            <a:br>
              <a:rPr lang="en-GB" sz="4000" b="1" kern="1400" spc="-50" dirty="0">
                <a:effectLst/>
                <a:latin typeface="Nunito Sans" pitchFamily="2" charset="0"/>
                <a:ea typeface="MS Gothic" panose="020B0609070205080204" pitchFamily="49" charset="-128"/>
                <a:cs typeface="Times New Roman" panose="02020603050405020304" pitchFamily="18" charset="0"/>
              </a:rPr>
            </a:br>
            <a:br>
              <a:rPr lang="en-GB" sz="4000" b="1" kern="1400" spc="-50" dirty="0">
                <a:effectLst/>
                <a:latin typeface="Nunito Sans" pitchFamily="2" charset="0"/>
                <a:ea typeface="MS Gothic" panose="020B0609070205080204" pitchFamily="49" charset="-128"/>
                <a:cs typeface="Times New Roman" panose="02020603050405020304" pitchFamily="18" charset="0"/>
              </a:rPr>
            </a:br>
            <a:r>
              <a:rPr lang="en-GB" sz="4800" b="1" kern="1400" spc="-50" dirty="0">
                <a:effectLst/>
                <a:latin typeface="Nunito Sans" pitchFamily="2" charset="0"/>
                <a:ea typeface="MS Gothic" panose="020B0609070205080204" pitchFamily="49" charset="-128"/>
                <a:cs typeface="Times New Roman" panose="02020603050405020304" pitchFamily="18" charset="0"/>
              </a:rPr>
              <a:t>RE Update</a:t>
            </a:r>
            <a:br>
              <a:rPr lang="en-GB" sz="4800" b="1" kern="1400" spc="-50" dirty="0">
                <a:effectLst/>
                <a:latin typeface="Nunito Sans" pitchFamily="2" charset="0"/>
                <a:ea typeface="MS Gothic" panose="020B0609070205080204" pitchFamily="49" charset="-128"/>
                <a:cs typeface="Times New Roman" panose="02020603050405020304" pitchFamily="18" charset="0"/>
              </a:rPr>
            </a:br>
            <a:r>
              <a:rPr lang="en-GB" sz="4800" b="1" kern="1400" spc="-50" dirty="0">
                <a:effectLst/>
                <a:latin typeface="Nunito Sans" pitchFamily="2" charset="0"/>
                <a:ea typeface="MS Gothic" panose="020B0609070205080204" pitchFamily="49" charset="-128"/>
                <a:cs typeface="Times New Roman" panose="02020603050405020304" pitchFamily="18" charset="0"/>
              </a:rPr>
              <a:t>Hertfordshire </a:t>
            </a:r>
            <a:br>
              <a:rPr lang="en-GB" sz="4800" b="1" kern="1400" spc="-50" dirty="0">
                <a:effectLst/>
                <a:latin typeface="Nunito Sans" pitchFamily="2" charset="0"/>
                <a:ea typeface="MS Gothic" panose="020B0609070205080204" pitchFamily="49" charset="-128"/>
                <a:cs typeface="Times New Roman" panose="02020603050405020304" pitchFamily="18" charset="0"/>
              </a:rPr>
            </a:br>
            <a:r>
              <a:rPr lang="en-GB" sz="4800" b="1" kern="1400" spc="-50" dirty="0">
                <a:effectLst/>
                <a:latin typeface="Nunito Sans" pitchFamily="2" charset="0"/>
                <a:ea typeface="MS Gothic" panose="020B0609070205080204" pitchFamily="49" charset="-128"/>
                <a:cs typeface="Times New Roman" panose="02020603050405020304" pitchFamily="18" charset="0"/>
              </a:rPr>
              <a:t>SACRE </a:t>
            </a:r>
            <a:br>
              <a:rPr lang="en-GB" sz="4000" b="1" kern="1400" spc="-50" dirty="0">
                <a:effectLst/>
                <a:latin typeface="Nunito Sans" pitchFamily="2" charset="0"/>
                <a:ea typeface="MS Gothic" panose="020B0609070205080204" pitchFamily="49" charset="-128"/>
                <a:cs typeface="Times New Roman" panose="02020603050405020304" pitchFamily="18" charset="0"/>
              </a:rPr>
            </a:br>
            <a:br>
              <a:rPr lang="en-GB" sz="4000" b="1" kern="1400" spc="-50" dirty="0">
                <a:effectLst/>
                <a:latin typeface="Nunito Sans" pitchFamily="2" charset="0"/>
                <a:ea typeface="MS Gothic" panose="020B0609070205080204" pitchFamily="49" charset="-128"/>
                <a:cs typeface="Times New Roman" panose="02020603050405020304" pitchFamily="18" charset="0"/>
              </a:rPr>
            </a:br>
            <a:br>
              <a:rPr lang="en-GB" sz="4000" b="1" kern="1400" spc="-50" dirty="0">
                <a:effectLst/>
                <a:latin typeface="Nunito Sans" pitchFamily="2" charset="0"/>
                <a:ea typeface="MS Gothic" panose="020B0609070205080204" pitchFamily="49" charset="-128"/>
                <a:cs typeface="Times New Roman" panose="02020603050405020304" pitchFamily="18" charset="0"/>
              </a:rPr>
            </a:br>
            <a:r>
              <a:rPr lang="en-GB" sz="4000" b="1" kern="1400" spc="-50" dirty="0">
                <a:effectLst/>
                <a:latin typeface="Nunito Sans" pitchFamily="2" charset="0"/>
                <a:ea typeface="MS Gothic" panose="020B0609070205080204" pitchFamily="49" charset="-128"/>
                <a:cs typeface="Times New Roman" panose="02020603050405020304" pitchFamily="18" charset="0"/>
              </a:rPr>
              <a:t> </a:t>
            </a:r>
            <a:endParaRPr lang="en-GB" dirty="0"/>
          </a:p>
        </p:txBody>
      </p:sp>
      <p:pic>
        <p:nvPicPr>
          <p:cNvPr id="5" name="Picture 4" descr="A group of people around the earth&#10;&#10;Description automatically generated">
            <a:extLst>
              <a:ext uri="{FF2B5EF4-FFF2-40B4-BE49-F238E27FC236}">
                <a16:creationId xmlns:a16="http://schemas.microsoft.com/office/drawing/2014/main" id="{F91102A3-8F46-8193-B350-1C2B3B3177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542" y="1340768"/>
            <a:ext cx="4456458" cy="3246861"/>
          </a:xfrm>
          <a:prstGeom prst="rect">
            <a:avLst/>
          </a:prstGeom>
          <a:noFill/>
          <a:ln>
            <a:noFill/>
          </a:ln>
        </p:spPr>
      </p:pic>
    </p:spTree>
    <p:extLst>
      <p:ext uri="{BB962C8B-B14F-4D97-AF65-F5344CB8AC3E}">
        <p14:creationId xmlns:p14="http://schemas.microsoft.com/office/powerpoint/2010/main" val="213579112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0"/>
          </p:nvPr>
        </p:nvSpPr>
        <p:spPr>
          <a:xfrm>
            <a:off x="828674" y="2160000"/>
            <a:ext cx="9714357" cy="3600000"/>
          </a:xfrm>
        </p:spPr>
        <p:txBody>
          <a:bodyPr/>
          <a:lstStyle/>
          <a:p>
            <a:pPr marL="0" indent="0" algn="ctr">
              <a:buNone/>
            </a:pPr>
            <a:r>
              <a:rPr lang="en-GB" sz="2400" dirty="0"/>
              <a:t>Nationally, RE continues to sit at an interesting crossroads. There is growing recognition of its importance for social understanding and inclusion, but also ongoing challenges around workforce, curriculum status and provision in schools. </a:t>
            </a:r>
          </a:p>
          <a:p>
            <a:pPr marL="0" indent="0" algn="ctr">
              <a:buNone/>
            </a:pPr>
            <a:r>
              <a:rPr lang="en-GB" sz="2400" dirty="0"/>
              <a:t>The Curriculum and Assessment Review may represent the most significant potential change to the subject’s status in decades, and SACREs will need to remain attentive to how these developments unfold.</a:t>
            </a:r>
          </a:p>
          <a:p>
            <a:pPr marL="0" indent="0">
              <a:buNone/>
            </a:pPr>
            <a:endParaRPr lang="en-GB" dirty="0"/>
          </a:p>
        </p:txBody>
      </p:sp>
    </p:spTree>
    <p:extLst>
      <p:ext uri="{BB962C8B-B14F-4D97-AF65-F5344CB8AC3E}">
        <p14:creationId xmlns:p14="http://schemas.microsoft.com/office/powerpoint/2010/main" val="364050625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605A641-5300-5AB7-F8FD-B8294FEC21B7}"/>
              </a:ext>
            </a:extLst>
          </p:cNvPr>
          <p:cNvSpPr/>
          <p:nvPr/>
        </p:nvSpPr>
        <p:spPr>
          <a:xfrm>
            <a:off x="4885621" y="230045"/>
            <a:ext cx="5985881" cy="6397910"/>
          </a:xfrm>
          <a:prstGeom prst="roundRect">
            <a:avLst/>
          </a:prstGeom>
          <a:noFill/>
          <a:ln>
            <a:solidFill>
              <a:srgbClr val="FAB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Nunito Sans" pitchFamily="2" charset="0"/>
              <a:ea typeface="Roboto" panose="02000000000000000000" pitchFamily="2" charset="0"/>
              <a:cs typeface="Roboto" panose="02000000000000000000" pitchFamily="2" charset="0"/>
            </a:endParaRPr>
          </a:p>
        </p:txBody>
      </p:sp>
      <p:sp>
        <p:nvSpPr>
          <p:cNvPr id="5" name="Content Placeholder 5">
            <a:extLst>
              <a:ext uri="{FF2B5EF4-FFF2-40B4-BE49-F238E27FC236}">
                <a16:creationId xmlns:a16="http://schemas.microsoft.com/office/drawing/2014/main" id="{FD0D80D7-0077-9278-0C4E-0DEC57108836}"/>
              </a:ext>
            </a:extLst>
          </p:cNvPr>
          <p:cNvSpPr txBox="1">
            <a:spLocks/>
          </p:cNvSpPr>
          <p:nvPr/>
        </p:nvSpPr>
        <p:spPr>
          <a:xfrm>
            <a:off x="5290323" y="412263"/>
            <a:ext cx="5450798" cy="2846294"/>
          </a:xfrm>
          <a:prstGeom prst="rect">
            <a:avLst/>
          </a:prstGeom>
          <a:noFill/>
        </p:spPr>
        <p:txBody>
          <a:bodyPr vert="horz" lIns="91440" tIns="45720" rIns="91440" bIns="45720" rtlCol="0">
            <a:noAutofit/>
          </a:bodyPr>
          <a:lstStyle>
            <a:lvl1pPr marL="0" indent="0" algn="l" defTabSz="914400" rtl="0" eaLnBrk="1" latinLnBrk="0" hangingPunct="1">
              <a:spcBef>
                <a:spcPts val="0"/>
              </a:spcBef>
              <a:spcAft>
                <a:spcPts val="1200"/>
              </a:spcAft>
              <a:buClr>
                <a:schemeClr val="accent1"/>
              </a:buClr>
              <a:buSzPct val="112000"/>
              <a:buFont typeface="Arial" panose="020B0604020202020204" pitchFamily="34" charset="0"/>
              <a:buNone/>
              <a:defRPr lang="en-US" sz="1600" b="0" i="0" kern="1200">
                <a:solidFill>
                  <a:schemeClr val="tx1">
                    <a:lumMod val="85000"/>
                    <a:lumOff val="15000"/>
                  </a:schemeClr>
                </a:solidFill>
                <a:latin typeface="Nunito Sans" pitchFamily="2" charset="0"/>
                <a:ea typeface="Nunito Sans" pitchFamily="2" charset="0"/>
                <a:cs typeface="Nunito Sans" pitchFamily="2" charset="0"/>
              </a:defRPr>
            </a:lvl1pPr>
            <a:lvl2pPr marL="457200" indent="0" algn="l" defTabSz="914400" rtl="0" eaLnBrk="1" latinLnBrk="0" hangingPunct="1">
              <a:spcBef>
                <a:spcPts val="0"/>
              </a:spcBef>
              <a:spcAft>
                <a:spcPts val="1200"/>
              </a:spcAft>
              <a:buClr>
                <a:schemeClr val="accent1"/>
              </a:buClr>
              <a:buSzPct val="95000"/>
              <a:buFont typeface="Wingdings" panose="05000000000000000000" pitchFamily="2" charset="2"/>
              <a:buNone/>
              <a:defRPr lang="en-US" sz="2800" b="0" i="0" kern="1200">
                <a:solidFill>
                  <a:schemeClr val="tx1">
                    <a:lumMod val="85000"/>
                    <a:lumOff val="15000"/>
                  </a:schemeClr>
                </a:solidFill>
                <a:latin typeface="Nunito Sans" pitchFamily="2" charset="77"/>
                <a:ea typeface="Nunito Sans" pitchFamily="2" charset="77"/>
                <a:cs typeface="Nunito Sans" pitchFamily="2" charset="77"/>
              </a:defRPr>
            </a:lvl2pPr>
            <a:lvl3pPr marL="914400" indent="0" algn="l" defTabSz="914400" rtl="0" eaLnBrk="1" latinLnBrk="0" hangingPunct="1">
              <a:spcBef>
                <a:spcPts val="0"/>
              </a:spcBef>
              <a:spcAft>
                <a:spcPts val="1200"/>
              </a:spcAft>
              <a:buClr>
                <a:schemeClr val="accent1"/>
              </a:buClr>
              <a:buFont typeface="Nunito Sans" pitchFamily="2" charset="77"/>
              <a:buNone/>
              <a:defRPr lang="en-US" sz="2400" b="0" i="0" kern="1200">
                <a:solidFill>
                  <a:schemeClr val="tx1">
                    <a:lumMod val="85000"/>
                    <a:lumOff val="15000"/>
                  </a:schemeClr>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2000" kern="120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2000" kern="120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50000"/>
              </a:lnSpc>
              <a:buFont typeface="+mj-lt"/>
              <a:buAutoNum type="alphaUcPeriod"/>
            </a:pPr>
            <a:r>
              <a:rPr lang="en-GB" b="1" dirty="0"/>
              <a:t>The review recommends bringing Religious Education into the National Curriculum framework in order to strengthen consistency and improve the quality of provision across England. </a:t>
            </a:r>
          </a:p>
          <a:p>
            <a:pPr marL="342900" indent="-342900">
              <a:lnSpc>
                <a:spcPct val="150000"/>
              </a:lnSpc>
              <a:buFont typeface="+mj-lt"/>
              <a:buAutoNum type="alphaUcPeriod"/>
            </a:pPr>
            <a:r>
              <a:rPr lang="en-GB" b="1" dirty="0"/>
              <a:t>Currently, RE is compulsory but not part of the National Curriculum, and provision is locally determined through agreed syllabuses.</a:t>
            </a:r>
          </a:p>
          <a:p>
            <a:pPr marL="342900" indent="-342900">
              <a:lnSpc>
                <a:spcPct val="150000"/>
              </a:lnSpc>
              <a:buFont typeface="+mj-lt"/>
              <a:buAutoNum type="alphaUcPeriod"/>
            </a:pPr>
            <a:r>
              <a:rPr lang="en-GB" b="1" dirty="0"/>
              <a:t>The review recognises that the current system can lead to uneven quality and inconsistent provision across schools.</a:t>
            </a:r>
          </a:p>
          <a:p>
            <a:pPr marL="342900" indent="-342900">
              <a:lnSpc>
                <a:spcPct val="150000"/>
              </a:lnSpc>
              <a:buFont typeface="+mj-lt"/>
              <a:buAutoNum type="alphaUcPeriod"/>
            </a:pPr>
            <a:r>
              <a:rPr lang="en-GB" b="1" dirty="0"/>
              <a:t>The Department for Education has indicated that a sector-led task and finish group will explore how national content for RE might be developed, with a proposed reform timeline extending into the late 2020s. </a:t>
            </a:r>
          </a:p>
          <a:p>
            <a:pPr marL="342900" indent="-342900">
              <a:lnSpc>
                <a:spcPct val="150000"/>
              </a:lnSpc>
              <a:buFont typeface="+mj-lt"/>
              <a:buAutoNum type="alphaUcPeriod"/>
            </a:pPr>
            <a:endParaRPr lang="en-GB" b="1" dirty="0"/>
          </a:p>
        </p:txBody>
      </p:sp>
      <p:sp>
        <p:nvSpPr>
          <p:cNvPr id="7" name="Title 2">
            <a:extLst>
              <a:ext uri="{FF2B5EF4-FFF2-40B4-BE49-F238E27FC236}">
                <a16:creationId xmlns:a16="http://schemas.microsoft.com/office/drawing/2014/main" id="{BB261780-A667-43F5-0894-65A49C77C0BA}"/>
              </a:ext>
            </a:extLst>
          </p:cNvPr>
          <p:cNvSpPr>
            <a:spLocks noGrp="1"/>
          </p:cNvSpPr>
          <p:nvPr>
            <p:ph type="title"/>
          </p:nvPr>
        </p:nvSpPr>
        <p:spPr>
          <a:xfrm>
            <a:off x="592917" y="2277000"/>
            <a:ext cx="3293283" cy="1152000"/>
          </a:xfrm>
        </p:spPr>
        <p:txBody>
          <a:bodyPr/>
          <a:lstStyle/>
          <a:p>
            <a:r>
              <a:rPr lang="en-GB" dirty="0"/>
              <a:t>Curriculum and Assessment Review (2025) </a:t>
            </a:r>
            <a:br>
              <a:rPr lang="en-GB" dirty="0"/>
            </a:br>
            <a:br>
              <a:rPr lang="en-GB" dirty="0"/>
            </a:br>
            <a:r>
              <a:rPr lang="en-GB" dirty="0"/>
              <a:t>Potential structural changes to RE</a:t>
            </a:r>
          </a:p>
        </p:txBody>
      </p:sp>
    </p:spTree>
    <p:extLst>
      <p:ext uri="{BB962C8B-B14F-4D97-AF65-F5344CB8AC3E}">
        <p14:creationId xmlns:p14="http://schemas.microsoft.com/office/powerpoint/2010/main" val="176543611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FD0D80D7-0077-9278-0C4E-0DEC57108836}"/>
              </a:ext>
            </a:extLst>
          </p:cNvPr>
          <p:cNvSpPr txBox="1">
            <a:spLocks/>
          </p:cNvSpPr>
          <p:nvPr/>
        </p:nvSpPr>
        <p:spPr>
          <a:xfrm>
            <a:off x="592610" y="1390735"/>
            <a:ext cx="10773382" cy="2229606"/>
          </a:xfrm>
          <a:prstGeom prst="rect">
            <a:avLst/>
          </a:prstGeom>
          <a:solidFill>
            <a:schemeClr val="bg1"/>
          </a:solidFill>
        </p:spPr>
        <p:txBody>
          <a:bodyPr vert="horz" lIns="91440" tIns="45720" rIns="91440" bIns="45720" rtlCol="0">
            <a:noAutofit/>
          </a:bodyPr>
          <a:lstStyle>
            <a:lvl1pPr marL="0" indent="0" algn="l" defTabSz="914400" rtl="0" eaLnBrk="1" latinLnBrk="0" hangingPunct="1">
              <a:spcBef>
                <a:spcPts val="0"/>
              </a:spcBef>
              <a:spcAft>
                <a:spcPts val="1200"/>
              </a:spcAft>
              <a:buClr>
                <a:schemeClr val="accent1"/>
              </a:buClr>
              <a:buSzPct val="112000"/>
              <a:buFont typeface="Arial" panose="020B0604020202020204" pitchFamily="34" charset="0"/>
              <a:buNone/>
              <a:defRPr lang="en-US" sz="1600" b="0" i="0" kern="1200">
                <a:solidFill>
                  <a:schemeClr val="tx1">
                    <a:lumMod val="85000"/>
                    <a:lumOff val="15000"/>
                  </a:schemeClr>
                </a:solidFill>
                <a:latin typeface="Nunito Sans" pitchFamily="2" charset="0"/>
                <a:ea typeface="Nunito Sans" pitchFamily="2" charset="0"/>
                <a:cs typeface="Nunito Sans" pitchFamily="2" charset="0"/>
              </a:defRPr>
            </a:lvl1pPr>
            <a:lvl2pPr marL="457200" indent="0" algn="l" defTabSz="914400" rtl="0" eaLnBrk="1" latinLnBrk="0" hangingPunct="1">
              <a:spcBef>
                <a:spcPts val="0"/>
              </a:spcBef>
              <a:spcAft>
                <a:spcPts val="1200"/>
              </a:spcAft>
              <a:buClr>
                <a:schemeClr val="accent1"/>
              </a:buClr>
              <a:buSzPct val="95000"/>
              <a:buFont typeface="Wingdings" panose="05000000000000000000" pitchFamily="2" charset="2"/>
              <a:buNone/>
              <a:defRPr lang="en-US" sz="2800" b="0" i="0" kern="1200">
                <a:solidFill>
                  <a:schemeClr val="tx1">
                    <a:lumMod val="85000"/>
                    <a:lumOff val="15000"/>
                  </a:schemeClr>
                </a:solidFill>
                <a:latin typeface="Nunito Sans" pitchFamily="2" charset="77"/>
                <a:ea typeface="Nunito Sans" pitchFamily="2" charset="77"/>
                <a:cs typeface="Nunito Sans" pitchFamily="2" charset="77"/>
              </a:defRPr>
            </a:lvl2pPr>
            <a:lvl3pPr marL="914400" indent="0" algn="l" defTabSz="914400" rtl="0" eaLnBrk="1" latinLnBrk="0" hangingPunct="1">
              <a:spcBef>
                <a:spcPts val="0"/>
              </a:spcBef>
              <a:spcAft>
                <a:spcPts val="1200"/>
              </a:spcAft>
              <a:buClr>
                <a:schemeClr val="accent1"/>
              </a:buClr>
              <a:buFont typeface="Nunito Sans" pitchFamily="2" charset="77"/>
              <a:buNone/>
              <a:defRPr lang="en-US" sz="2400" b="0" i="0" kern="1200">
                <a:solidFill>
                  <a:schemeClr val="tx1">
                    <a:lumMod val="85000"/>
                    <a:lumOff val="15000"/>
                  </a:schemeClr>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2000" kern="120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2000" kern="120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GB" sz="2000" dirty="0">
                <a:solidFill>
                  <a:schemeClr val="accent2">
                    <a:lumMod val="75000"/>
                  </a:schemeClr>
                </a:solidFill>
              </a:rPr>
              <a:t>These developments may have long-term implications for the role of SACREs and Agreed Syllabus Conferences, although no immediate structural changes have been confirmed.</a:t>
            </a:r>
          </a:p>
          <a:p>
            <a:r>
              <a:rPr lang="en-GB" sz="2000" dirty="0">
                <a:solidFill>
                  <a:schemeClr val="accent2">
                    <a:lumMod val="75000"/>
                  </a:schemeClr>
                </a:solidFill>
              </a:rPr>
              <a:t>For now:</a:t>
            </a:r>
          </a:p>
          <a:p>
            <a:r>
              <a:rPr lang="en-GB" sz="2000" dirty="0">
                <a:solidFill>
                  <a:schemeClr val="accent2">
                    <a:lumMod val="75000"/>
                  </a:schemeClr>
                </a:solidFill>
              </a:rPr>
              <a:t>• Locally Agreed Syllabuses remain statutory.</a:t>
            </a:r>
          </a:p>
          <a:p>
            <a:r>
              <a:rPr lang="en-GB" sz="2000" dirty="0">
                <a:solidFill>
                  <a:schemeClr val="accent2">
                    <a:lumMod val="75000"/>
                  </a:schemeClr>
                </a:solidFill>
              </a:rPr>
              <a:t>• SACREs continue to have a key role in monitoring standards and supporting schools.</a:t>
            </a:r>
          </a:p>
          <a:p>
            <a:r>
              <a:rPr lang="en-GB" sz="2000" dirty="0">
                <a:solidFill>
                  <a:schemeClr val="accent2">
                    <a:lumMod val="75000"/>
                  </a:schemeClr>
                </a:solidFill>
              </a:rPr>
              <a:t>As Hertfordshire SACRE, we will remain engaged with national discussions as the policy direction evolves. </a:t>
            </a:r>
          </a:p>
        </p:txBody>
      </p:sp>
      <p:sp>
        <p:nvSpPr>
          <p:cNvPr id="7" name="Title 2">
            <a:extLst>
              <a:ext uri="{FF2B5EF4-FFF2-40B4-BE49-F238E27FC236}">
                <a16:creationId xmlns:a16="http://schemas.microsoft.com/office/drawing/2014/main" id="{BB261780-A667-43F5-0894-65A49C77C0BA}"/>
              </a:ext>
            </a:extLst>
          </p:cNvPr>
          <p:cNvSpPr>
            <a:spLocks noGrp="1"/>
          </p:cNvSpPr>
          <p:nvPr>
            <p:ph type="title"/>
          </p:nvPr>
        </p:nvSpPr>
        <p:spPr>
          <a:xfrm>
            <a:off x="592610" y="238735"/>
            <a:ext cx="9000000" cy="1152000"/>
          </a:xfrm>
        </p:spPr>
        <p:txBody>
          <a:bodyPr/>
          <a:lstStyle/>
          <a:p>
            <a:r>
              <a:rPr lang="en-GB" dirty="0"/>
              <a:t>Implications for SACREs</a:t>
            </a:r>
            <a:endParaRPr lang="en-GB" sz="2800" dirty="0">
              <a:solidFill>
                <a:schemeClr val="accent1">
                  <a:lumMod val="75000"/>
                </a:schemeClr>
              </a:solidFill>
            </a:endParaRPr>
          </a:p>
        </p:txBody>
      </p:sp>
    </p:spTree>
    <p:extLst>
      <p:ext uri="{BB962C8B-B14F-4D97-AF65-F5344CB8AC3E}">
        <p14:creationId xmlns:p14="http://schemas.microsoft.com/office/powerpoint/2010/main" val="111622743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FD0D80D7-0077-9278-0C4E-0DEC57108836}"/>
              </a:ext>
            </a:extLst>
          </p:cNvPr>
          <p:cNvSpPr txBox="1">
            <a:spLocks/>
          </p:cNvSpPr>
          <p:nvPr/>
        </p:nvSpPr>
        <p:spPr>
          <a:xfrm>
            <a:off x="622047" y="1287255"/>
            <a:ext cx="11310872" cy="2229606"/>
          </a:xfrm>
          <a:prstGeom prst="rect">
            <a:avLst/>
          </a:prstGeom>
          <a:solidFill>
            <a:schemeClr val="bg1"/>
          </a:solidFill>
        </p:spPr>
        <p:txBody>
          <a:bodyPr vert="horz" lIns="91440" tIns="45720" rIns="91440" bIns="45720" rtlCol="0">
            <a:noAutofit/>
          </a:bodyPr>
          <a:lstStyle>
            <a:lvl1pPr marL="0" indent="0" algn="l" defTabSz="914400" rtl="0" eaLnBrk="1" latinLnBrk="0" hangingPunct="1">
              <a:spcBef>
                <a:spcPts val="0"/>
              </a:spcBef>
              <a:spcAft>
                <a:spcPts val="1200"/>
              </a:spcAft>
              <a:buClr>
                <a:schemeClr val="accent1"/>
              </a:buClr>
              <a:buSzPct val="112000"/>
              <a:buFont typeface="Arial" panose="020B0604020202020204" pitchFamily="34" charset="0"/>
              <a:buNone/>
              <a:defRPr lang="en-US" sz="1600" b="0" i="0" kern="1200">
                <a:solidFill>
                  <a:schemeClr val="tx1">
                    <a:lumMod val="85000"/>
                    <a:lumOff val="15000"/>
                  </a:schemeClr>
                </a:solidFill>
                <a:latin typeface="Nunito Sans" pitchFamily="2" charset="0"/>
                <a:ea typeface="Nunito Sans" pitchFamily="2" charset="0"/>
                <a:cs typeface="Nunito Sans" pitchFamily="2" charset="0"/>
              </a:defRPr>
            </a:lvl1pPr>
            <a:lvl2pPr marL="457200" indent="0" algn="l" defTabSz="914400" rtl="0" eaLnBrk="1" latinLnBrk="0" hangingPunct="1">
              <a:spcBef>
                <a:spcPts val="0"/>
              </a:spcBef>
              <a:spcAft>
                <a:spcPts val="1200"/>
              </a:spcAft>
              <a:buClr>
                <a:schemeClr val="accent1"/>
              </a:buClr>
              <a:buSzPct val="95000"/>
              <a:buFont typeface="Wingdings" panose="05000000000000000000" pitchFamily="2" charset="2"/>
              <a:buNone/>
              <a:defRPr lang="en-US" sz="2800" b="0" i="0" kern="1200">
                <a:solidFill>
                  <a:schemeClr val="tx1">
                    <a:lumMod val="85000"/>
                    <a:lumOff val="15000"/>
                  </a:schemeClr>
                </a:solidFill>
                <a:latin typeface="Nunito Sans" pitchFamily="2" charset="77"/>
                <a:ea typeface="Nunito Sans" pitchFamily="2" charset="77"/>
                <a:cs typeface="Nunito Sans" pitchFamily="2" charset="77"/>
              </a:defRPr>
            </a:lvl2pPr>
            <a:lvl3pPr marL="914400" indent="0" algn="l" defTabSz="914400" rtl="0" eaLnBrk="1" latinLnBrk="0" hangingPunct="1">
              <a:spcBef>
                <a:spcPts val="0"/>
              </a:spcBef>
              <a:spcAft>
                <a:spcPts val="1200"/>
              </a:spcAft>
              <a:buClr>
                <a:schemeClr val="accent1"/>
              </a:buClr>
              <a:buFont typeface="Nunito Sans" pitchFamily="2" charset="77"/>
              <a:buNone/>
              <a:defRPr lang="en-US" sz="2400" b="0" i="0" kern="1200">
                <a:solidFill>
                  <a:schemeClr val="tx1">
                    <a:lumMod val="85000"/>
                    <a:lumOff val="15000"/>
                  </a:schemeClr>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2000" kern="120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2000" kern="120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GB" sz="2000" dirty="0">
                <a:solidFill>
                  <a:schemeClr val="accent2">
                    <a:lumMod val="75000"/>
                  </a:schemeClr>
                </a:solidFill>
              </a:rPr>
              <a:t>Ofsted has introduced a new inspection toolkit, which clarifies expectations around curriculum quality and inclusion. For RE, the key messages include:</a:t>
            </a:r>
          </a:p>
          <a:p>
            <a:pPr marL="342900" indent="-342900">
              <a:buFont typeface="Arial" panose="020B0604020202020204" pitchFamily="34" charset="0"/>
              <a:buChar char="•"/>
            </a:pPr>
            <a:r>
              <a:rPr lang="en-GB" sz="2000" dirty="0">
                <a:solidFill>
                  <a:schemeClr val="accent2">
                    <a:lumMod val="75000"/>
                  </a:schemeClr>
                </a:solidFill>
              </a:rPr>
              <a:t>RE remains part of the basic curriculum entitlement for every pupil.</a:t>
            </a:r>
          </a:p>
          <a:p>
            <a:pPr marL="342900" indent="-342900">
              <a:buFont typeface="Arial" panose="020B0604020202020204" pitchFamily="34" charset="0"/>
              <a:buChar char="•"/>
            </a:pPr>
            <a:r>
              <a:rPr lang="en-GB" sz="2000" dirty="0">
                <a:solidFill>
                  <a:schemeClr val="accent2">
                    <a:lumMod val="75000"/>
                  </a:schemeClr>
                </a:solidFill>
              </a:rPr>
              <a:t>Inspectors are paying closer attention to whether all pupils, including those with SEND, have access to RE.</a:t>
            </a:r>
          </a:p>
          <a:p>
            <a:pPr marL="342900" indent="-342900">
              <a:buFont typeface="Arial" panose="020B0604020202020204" pitchFamily="34" charset="0"/>
              <a:buChar char="•"/>
            </a:pPr>
            <a:r>
              <a:rPr lang="en-GB" sz="2000" dirty="0">
                <a:solidFill>
                  <a:schemeClr val="accent2">
                    <a:lumMod val="75000"/>
                  </a:schemeClr>
                </a:solidFill>
              </a:rPr>
              <a:t>There is increased emphasis on religion and belief as part of inclusion, equality and protected characteristics.</a:t>
            </a:r>
          </a:p>
          <a:p>
            <a:pPr marL="342900" indent="-342900">
              <a:buFont typeface="Arial" panose="020B0604020202020204" pitchFamily="34" charset="0"/>
              <a:buChar char="•"/>
            </a:pPr>
            <a:r>
              <a:rPr lang="en-GB" sz="2000" dirty="0">
                <a:solidFill>
                  <a:schemeClr val="accent2">
                    <a:lumMod val="75000"/>
                  </a:schemeClr>
                </a:solidFill>
              </a:rPr>
              <a:t>The framework recognises the role of RE in addressing prejudice-motivated bullying, including antisemitism and Islamophobia. </a:t>
            </a:r>
          </a:p>
          <a:p>
            <a:pPr marL="342900" indent="-342900">
              <a:buFont typeface="Arial" panose="020B0604020202020204" pitchFamily="34" charset="0"/>
              <a:buChar char="•"/>
            </a:pPr>
            <a:endParaRPr lang="en-GB" sz="2000" dirty="0">
              <a:solidFill>
                <a:schemeClr val="accent2">
                  <a:lumMod val="75000"/>
                </a:schemeClr>
              </a:solidFill>
            </a:endParaRPr>
          </a:p>
        </p:txBody>
      </p:sp>
      <p:sp>
        <p:nvSpPr>
          <p:cNvPr id="7" name="Title 2">
            <a:extLst>
              <a:ext uri="{FF2B5EF4-FFF2-40B4-BE49-F238E27FC236}">
                <a16:creationId xmlns:a16="http://schemas.microsoft.com/office/drawing/2014/main" id="{BB261780-A667-43F5-0894-65A49C77C0BA}"/>
              </a:ext>
            </a:extLst>
          </p:cNvPr>
          <p:cNvSpPr>
            <a:spLocks noGrp="1"/>
          </p:cNvSpPr>
          <p:nvPr>
            <p:ph type="title"/>
          </p:nvPr>
        </p:nvSpPr>
        <p:spPr>
          <a:xfrm>
            <a:off x="622047" y="349453"/>
            <a:ext cx="11047869" cy="1152000"/>
          </a:xfrm>
        </p:spPr>
        <p:txBody>
          <a:bodyPr/>
          <a:lstStyle/>
          <a:p>
            <a:r>
              <a:rPr lang="en-GB" dirty="0"/>
              <a:t>Ofsted inspection developments (2025 toolkit)</a:t>
            </a:r>
            <a:br>
              <a:rPr lang="en-GB" dirty="0"/>
            </a:br>
            <a:endParaRPr lang="en-GB" sz="2800" dirty="0">
              <a:solidFill>
                <a:schemeClr val="accent2">
                  <a:lumMod val="75000"/>
                </a:schemeClr>
              </a:solidFill>
            </a:endParaRPr>
          </a:p>
        </p:txBody>
      </p:sp>
      <p:sp>
        <p:nvSpPr>
          <p:cNvPr id="3" name="TextBox 2">
            <a:extLst>
              <a:ext uri="{FF2B5EF4-FFF2-40B4-BE49-F238E27FC236}">
                <a16:creationId xmlns:a16="http://schemas.microsoft.com/office/drawing/2014/main" id="{55F21804-FD76-0963-BF1E-AB3920CF5793}"/>
              </a:ext>
            </a:extLst>
          </p:cNvPr>
          <p:cNvSpPr txBox="1"/>
          <p:nvPr/>
        </p:nvSpPr>
        <p:spPr>
          <a:xfrm>
            <a:off x="622048" y="5230267"/>
            <a:ext cx="10947904" cy="646331"/>
          </a:xfrm>
          <a:prstGeom prst="rect">
            <a:avLst/>
          </a:prstGeom>
          <a:noFill/>
        </p:spPr>
        <p:txBody>
          <a:bodyPr wrap="square">
            <a:spAutoFit/>
          </a:bodyPr>
          <a:lstStyle/>
          <a:p>
            <a:pPr algn="ctr"/>
            <a:r>
              <a:rPr lang="en-GB">
                <a:solidFill>
                  <a:schemeClr val="accent2">
                    <a:lumMod val="75000"/>
                  </a:schemeClr>
                </a:solidFill>
              </a:rPr>
              <a:t>We believe that every young person, through access to a great education, should be able to realise their potential, regardless of where they live, their background or circumstances.</a:t>
            </a:r>
          </a:p>
        </p:txBody>
      </p:sp>
      <p:pic>
        <p:nvPicPr>
          <p:cNvPr id="10" name="Graphic 9" descr="Open quotation mark with solid fill">
            <a:extLst>
              <a:ext uri="{FF2B5EF4-FFF2-40B4-BE49-F238E27FC236}">
                <a16:creationId xmlns:a16="http://schemas.microsoft.com/office/drawing/2014/main" id="{F12DD36D-0EBE-B4EF-4FD7-9D9FBE20AF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806" y="5020396"/>
            <a:ext cx="686782" cy="686782"/>
          </a:xfrm>
          <a:prstGeom prst="rect">
            <a:avLst/>
          </a:prstGeom>
        </p:spPr>
      </p:pic>
      <p:pic>
        <p:nvPicPr>
          <p:cNvPr id="12" name="Graphic 11" descr="Closed quotation mark with solid fill">
            <a:extLst>
              <a:ext uri="{FF2B5EF4-FFF2-40B4-BE49-F238E27FC236}">
                <a16:creationId xmlns:a16="http://schemas.microsoft.com/office/drawing/2014/main" id="{0904D384-EB96-88D5-CE3D-861F4361CC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6769" y="5533207"/>
            <a:ext cx="686782" cy="686782"/>
          </a:xfrm>
          <a:prstGeom prst="rect">
            <a:avLst/>
          </a:prstGeom>
        </p:spPr>
      </p:pic>
    </p:spTree>
    <p:extLst>
      <p:ext uri="{BB962C8B-B14F-4D97-AF65-F5344CB8AC3E}">
        <p14:creationId xmlns:p14="http://schemas.microsoft.com/office/powerpoint/2010/main" val="396946436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A088-EA99-A4FB-36DC-81DF8FB36C76}"/>
            </a:ext>
          </a:extLst>
        </p:cNvPr>
        <p:cNvGrpSpPr/>
        <p:nvPr/>
      </p:nvGrpSpPr>
      <p:grpSpPr>
        <a:xfrm>
          <a:off x="0" y="0"/>
          <a:ext cx="0" cy="0"/>
          <a:chOff x="0" y="0"/>
          <a:chExt cx="0" cy="0"/>
        </a:xfrm>
      </p:grpSpPr>
      <p:sp>
        <p:nvSpPr>
          <p:cNvPr id="5" name="Content Placeholder 5">
            <a:extLst>
              <a:ext uri="{FF2B5EF4-FFF2-40B4-BE49-F238E27FC236}">
                <a16:creationId xmlns:a16="http://schemas.microsoft.com/office/drawing/2014/main" id="{9AD5F735-4D8C-2127-7027-8C6B8AD51FB5}"/>
              </a:ext>
            </a:extLst>
          </p:cNvPr>
          <p:cNvSpPr txBox="1">
            <a:spLocks/>
          </p:cNvSpPr>
          <p:nvPr/>
        </p:nvSpPr>
        <p:spPr>
          <a:xfrm>
            <a:off x="622047" y="1524517"/>
            <a:ext cx="11310872" cy="2229606"/>
          </a:xfrm>
          <a:prstGeom prst="rect">
            <a:avLst/>
          </a:prstGeom>
          <a:solidFill>
            <a:schemeClr val="bg1"/>
          </a:solidFill>
        </p:spPr>
        <p:txBody>
          <a:bodyPr vert="horz" lIns="91440" tIns="45720" rIns="91440" bIns="45720" rtlCol="0">
            <a:noAutofit/>
          </a:bodyPr>
          <a:lstStyle>
            <a:lvl1pPr marL="0" indent="0" algn="l" defTabSz="914400" rtl="0" eaLnBrk="1" latinLnBrk="0" hangingPunct="1">
              <a:spcBef>
                <a:spcPts val="0"/>
              </a:spcBef>
              <a:spcAft>
                <a:spcPts val="1200"/>
              </a:spcAft>
              <a:buClr>
                <a:schemeClr val="accent1"/>
              </a:buClr>
              <a:buSzPct val="112000"/>
              <a:buFont typeface="Arial" panose="020B0604020202020204" pitchFamily="34" charset="0"/>
              <a:buNone/>
              <a:defRPr lang="en-US" sz="1600" b="0" i="0" kern="1200">
                <a:solidFill>
                  <a:schemeClr val="tx1">
                    <a:lumMod val="85000"/>
                    <a:lumOff val="15000"/>
                  </a:schemeClr>
                </a:solidFill>
                <a:latin typeface="Nunito Sans" pitchFamily="2" charset="0"/>
                <a:ea typeface="Nunito Sans" pitchFamily="2" charset="0"/>
                <a:cs typeface="Nunito Sans" pitchFamily="2" charset="0"/>
              </a:defRPr>
            </a:lvl1pPr>
            <a:lvl2pPr marL="457200" indent="0" algn="l" defTabSz="914400" rtl="0" eaLnBrk="1" latinLnBrk="0" hangingPunct="1">
              <a:spcBef>
                <a:spcPts val="0"/>
              </a:spcBef>
              <a:spcAft>
                <a:spcPts val="1200"/>
              </a:spcAft>
              <a:buClr>
                <a:schemeClr val="accent1"/>
              </a:buClr>
              <a:buSzPct val="95000"/>
              <a:buFont typeface="Wingdings" panose="05000000000000000000" pitchFamily="2" charset="2"/>
              <a:buNone/>
              <a:defRPr lang="en-US" sz="2800" b="0" i="0" kern="1200">
                <a:solidFill>
                  <a:schemeClr val="tx1">
                    <a:lumMod val="85000"/>
                    <a:lumOff val="15000"/>
                  </a:schemeClr>
                </a:solidFill>
                <a:latin typeface="Nunito Sans" pitchFamily="2" charset="77"/>
                <a:ea typeface="Nunito Sans" pitchFamily="2" charset="77"/>
                <a:cs typeface="Nunito Sans" pitchFamily="2" charset="77"/>
              </a:defRPr>
            </a:lvl2pPr>
            <a:lvl3pPr marL="914400" indent="0" algn="l" defTabSz="914400" rtl="0" eaLnBrk="1" latinLnBrk="0" hangingPunct="1">
              <a:spcBef>
                <a:spcPts val="0"/>
              </a:spcBef>
              <a:spcAft>
                <a:spcPts val="1200"/>
              </a:spcAft>
              <a:buClr>
                <a:schemeClr val="accent1"/>
              </a:buClr>
              <a:buFont typeface="Nunito Sans" pitchFamily="2" charset="77"/>
              <a:buNone/>
              <a:defRPr lang="en-US" sz="2400" b="0" i="0" kern="1200">
                <a:solidFill>
                  <a:schemeClr val="tx1">
                    <a:lumMod val="85000"/>
                    <a:lumOff val="15000"/>
                  </a:schemeClr>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2000" kern="120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2000" kern="120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GB" sz="2000" dirty="0">
                <a:solidFill>
                  <a:schemeClr val="accent2">
                    <a:lumMod val="75000"/>
                  </a:schemeClr>
                </a:solidFill>
              </a:rPr>
              <a:t>Schools should be able to demonstrate:</a:t>
            </a:r>
          </a:p>
          <a:p>
            <a:r>
              <a:rPr lang="en-GB" sz="2000" dirty="0">
                <a:solidFill>
                  <a:schemeClr val="accent2">
                    <a:lumMod val="75000"/>
                  </a:schemeClr>
                </a:solidFill>
              </a:rPr>
              <a:t>• a planned RE curriculum</a:t>
            </a:r>
          </a:p>
          <a:p>
            <a:r>
              <a:rPr lang="en-GB" sz="2000" dirty="0">
                <a:solidFill>
                  <a:schemeClr val="accent2">
                    <a:lumMod val="75000"/>
                  </a:schemeClr>
                </a:solidFill>
              </a:rPr>
              <a:t>• evidence of pupil access and participation</a:t>
            </a:r>
          </a:p>
          <a:p>
            <a:r>
              <a:rPr lang="en-GB" sz="2000" dirty="0">
                <a:solidFill>
                  <a:schemeClr val="accent2">
                    <a:lumMod val="75000"/>
                  </a:schemeClr>
                </a:solidFill>
              </a:rPr>
              <a:t>• how RE contributes to personal development and understanding of faiths and beliefs</a:t>
            </a:r>
          </a:p>
          <a:p>
            <a:endParaRPr lang="en-GB" sz="2000" dirty="0">
              <a:solidFill>
                <a:schemeClr val="accent2">
                  <a:lumMod val="75000"/>
                </a:schemeClr>
              </a:solidFill>
            </a:endParaRPr>
          </a:p>
          <a:p>
            <a:r>
              <a:rPr lang="en-GB" sz="2000" b="1" dirty="0">
                <a:solidFill>
                  <a:schemeClr val="accent2">
                    <a:lumMod val="75000"/>
                  </a:schemeClr>
                </a:solidFill>
              </a:rPr>
              <a:t>This reinforces the importance of RE as an entitlement within a broad and balanced curriculum.</a:t>
            </a:r>
          </a:p>
          <a:p>
            <a:endParaRPr lang="en-GB" sz="2000" dirty="0">
              <a:solidFill>
                <a:schemeClr val="accent2">
                  <a:lumMod val="75000"/>
                </a:schemeClr>
              </a:solidFill>
            </a:endParaRPr>
          </a:p>
        </p:txBody>
      </p:sp>
      <p:sp>
        <p:nvSpPr>
          <p:cNvPr id="7" name="Title 2">
            <a:extLst>
              <a:ext uri="{FF2B5EF4-FFF2-40B4-BE49-F238E27FC236}">
                <a16:creationId xmlns:a16="http://schemas.microsoft.com/office/drawing/2014/main" id="{FCFE738C-A252-A915-0B7D-D8D2AC67E369}"/>
              </a:ext>
            </a:extLst>
          </p:cNvPr>
          <p:cNvSpPr>
            <a:spLocks noGrp="1"/>
          </p:cNvSpPr>
          <p:nvPr>
            <p:ph type="title"/>
          </p:nvPr>
        </p:nvSpPr>
        <p:spPr>
          <a:xfrm>
            <a:off x="622047" y="349453"/>
            <a:ext cx="11047869" cy="1152000"/>
          </a:xfrm>
        </p:spPr>
        <p:txBody>
          <a:bodyPr/>
          <a:lstStyle/>
          <a:p>
            <a:r>
              <a:rPr lang="en-GB" sz="2800" dirty="0">
                <a:solidFill>
                  <a:schemeClr val="accent2">
                    <a:lumMod val="75000"/>
                  </a:schemeClr>
                </a:solidFill>
              </a:rPr>
              <a:t>Implications for schools</a:t>
            </a:r>
          </a:p>
        </p:txBody>
      </p:sp>
      <p:sp>
        <p:nvSpPr>
          <p:cNvPr id="3" name="TextBox 2">
            <a:extLst>
              <a:ext uri="{FF2B5EF4-FFF2-40B4-BE49-F238E27FC236}">
                <a16:creationId xmlns:a16="http://schemas.microsoft.com/office/drawing/2014/main" id="{5FCD9FCC-C64D-0733-97D2-1C22E6C802ED}"/>
              </a:ext>
            </a:extLst>
          </p:cNvPr>
          <p:cNvSpPr txBox="1"/>
          <p:nvPr/>
        </p:nvSpPr>
        <p:spPr>
          <a:xfrm>
            <a:off x="518196" y="4871818"/>
            <a:ext cx="11151719" cy="923330"/>
          </a:xfrm>
          <a:prstGeom prst="rect">
            <a:avLst/>
          </a:prstGeom>
          <a:noFill/>
        </p:spPr>
        <p:txBody>
          <a:bodyPr wrap="square">
            <a:spAutoFit/>
          </a:bodyPr>
          <a:lstStyle/>
          <a:p>
            <a:pPr algn="ctr"/>
            <a:r>
              <a:rPr lang="en-GB" i="1" dirty="0">
                <a:solidFill>
                  <a:schemeClr val="accent2">
                    <a:lumMod val="75000"/>
                  </a:schemeClr>
                </a:solidFill>
              </a:rPr>
              <a:t>…the curriculum covers the statutory requirements set out in the basic curriculum which includes the national curriculum, and relationships and sex and health education and religious education                      (page 19) </a:t>
            </a:r>
          </a:p>
        </p:txBody>
      </p:sp>
      <p:pic>
        <p:nvPicPr>
          <p:cNvPr id="10" name="Graphic 9" descr="Open quotation mark with solid fill">
            <a:extLst>
              <a:ext uri="{FF2B5EF4-FFF2-40B4-BE49-F238E27FC236}">
                <a16:creationId xmlns:a16="http://schemas.microsoft.com/office/drawing/2014/main" id="{342BB729-2C33-C7A2-09C6-F84AD1FBCD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806" y="4606384"/>
            <a:ext cx="686782" cy="686782"/>
          </a:xfrm>
          <a:prstGeom prst="rect">
            <a:avLst/>
          </a:prstGeom>
        </p:spPr>
      </p:pic>
      <p:pic>
        <p:nvPicPr>
          <p:cNvPr id="12" name="Graphic 11" descr="Closed quotation mark with solid fill">
            <a:extLst>
              <a:ext uri="{FF2B5EF4-FFF2-40B4-BE49-F238E27FC236}">
                <a16:creationId xmlns:a16="http://schemas.microsoft.com/office/drawing/2014/main" id="{D704AF94-903B-1517-83F4-A855D8D7BC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0097" y="4990092"/>
            <a:ext cx="686782" cy="686782"/>
          </a:xfrm>
          <a:prstGeom prst="rect">
            <a:avLst/>
          </a:prstGeom>
        </p:spPr>
      </p:pic>
    </p:spTree>
    <p:extLst>
      <p:ext uri="{BB962C8B-B14F-4D97-AF65-F5344CB8AC3E}">
        <p14:creationId xmlns:p14="http://schemas.microsoft.com/office/powerpoint/2010/main" val="424603251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E223B16-71B7-A39B-C598-F733D505A8F0}"/>
              </a:ext>
            </a:extLst>
          </p:cNvPr>
          <p:cNvSpPr>
            <a:spLocks noGrp="1"/>
          </p:cNvSpPr>
          <p:nvPr>
            <p:ph sz="quarter" idx="11"/>
          </p:nvPr>
        </p:nvSpPr>
        <p:spPr/>
        <p:txBody>
          <a:bodyPr/>
          <a:lstStyle/>
          <a:p>
            <a:pPr marL="0" indent="0">
              <a:buNone/>
            </a:pPr>
            <a:r>
              <a:rPr lang="en-GB" dirty="0"/>
              <a:t>Implications</a:t>
            </a:r>
          </a:p>
          <a:p>
            <a:pPr marL="0" indent="0">
              <a:buNone/>
            </a:pPr>
            <a:r>
              <a:rPr lang="en-GB" dirty="0"/>
              <a:t>This may increase:</a:t>
            </a:r>
          </a:p>
          <a:p>
            <a:r>
              <a:rPr lang="en-GB" dirty="0"/>
              <a:t>reliance on non-specialist teachers</a:t>
            </a:r>
          </a:p>
          <a:p>
            <a:r>
              <a:rPr lang="en-GB" dirty="0"/>
              <a:t>pressure on subject leaders</a:t>
            </a:r>
          </a:p>
          <a:p>
            <a:r>
              <a:rPr lang="en-GB" dirty="0"/>
              <a:t>uneven quality of RE provision nationally.</a:t>
            </a:r>
          </a:p>
          <a:p>
            <a:pPr marL="0" indent="0">
              <a:buNone/>
            </a:pPr>
            <a:r>
              <a:rPr lang="en-GB" dirty="0"/>
              <a:t>As a SACRE, we want to support subject leadership and professional development locally.</a:t>
            </a:r>
          </a:p>
          <a:p>
            <a:endParaRPr lang="en-GB" dirty="0"/>
          </a:p>
        </p:txBody>
      </p:sp>
      <p:sp>
        <p:nvSpPr>
          <p:cNvPr id="5" name="Content Placeholder 4">
            <a:extLst>
              <a:ext uri="{FF2B5EF4-FFF2-40B4-BE49-F238E27FC236}">
                <a16:creationId xmlns:a16="http://schemas.microsoft.com/office/drawing/2014/main" id="{30693D0C-3E84-1842-FD99-244A3C485F59}"/>
              </a:ext>
            </a:extLst>
          </p:cNvPr>
          <p:cNvSpPr>
            <a:spLocks noGrp="1"/>
          </p:cNvSpPr>
          <p:nvPr>
            <p:ph sz="quarter" idx="10"/>
          </p:nvPr>
        </p:nvSpPr>
        <p:spPr/>
        <p:txBody>
          <a:bodyPr/>
          <a:lstStyle/>
          <a:p>
            <a:r>
              <a:rPr lang="en-GB" dirty="0"/>
              <a:t>A significant concern nationally continues to be the </a:t>
            </a:r>
            <a:r>
              <a:rPr lang="en-GB" b="1" dirty="0"/>
              <a:t>shortage of specialist RE teachers</a:t>
            </a:r>
            <a:r>
              <a:rPr lang="en-GB" dirty="0"/>
              <a:t>.</a:t>
            </a:r>
          </a:p>
          <a:p>
            <a:pPr marL="0" indent="0">
              <a:buNone/>
            </a:pPr>
            <a:r>
              <a:rPr lang="en-GB" dirty="0"/>
              <a:t>Recent developments include:</a:t>
            </a:r>
          </a:p>
          <a:p>
            <a:pPr lvl="0"/>
            <a:r>
              <a:rPr lang="en-GB" dirty="0"/>
              <a:t>The </a:t>
            </a:r>
            <a:r>
              <a:rPr lang="en-GB" b="1" dirty="0"/>
              <a:t>Initial Teacher Training bursary for RE (£10,000)</a:t>
            </a:r>
            <a:r>
              <a:rPr lang="en-GB" dirty="0"/>
              <a:t> is expected to be </a:t>
            </a:r>
            <a:r>
              <a:rPr lang="en-GB" b="1" dirty="0"/>
              <a:t>withdrawn from 2026</a:t>
            </a:r>
            <a:r>
              <a:rPr lang="en-GB" dirty="0"/>
              <a:t>. </a:t>
            </a:r>
          </a:p>
          <a:p>
            <a:pPr lvl="0"/>
            <a:r>
              <a:rPr lang="en-GB" dirty="0"/>
              <a:t>Recruitment to RE training programmes remains significantly below target, with some recent data showing recruitment at </a:t>
            </a:r>
            <a:r>
              <a:rPr lang="en-GB" b="1" dirty="0"/>
              <a:t>just over half of the required level</a:t>
            </a:r>
            <a:r>
              <a:rPr lang="en-GB" dirty="0"/>
              <a:t>.</a:t>
            </a:r>
          </a:p>
          <a:p>
            <a:endParaRPr lang="en-GB" dirty="0"/>
          </a:p>
        </p:txBody>
      </p:sp>
      <p:sp>
        <p:nvSpPr>
          <p:cNvPr id="4" name="Title 3">
            <a:extLst>
              <a:ext uri="{FF2B5EF4-FFF2-40B4-BE49-F238E27FC236}">
                <a16:creationId xmlns:a16="http://schemas.microsoft.com/office/drawing/2014/main" id="{17BB9F12-BA7A-388B-E698-FBBEB50ECFF4}"/>
              </a:ext>
            </a:extLst>
          </p:cNvPr>
          <p:cNvSpPr>
            <a:spLocks noGrp="1"/>
          </p:cNvSpPr>
          <p:nvPr>
            <p:ph type="title"/>
          </p:nvPr>
        </p:nvSpPr>
        <p:spPr/>
        <p:txBody>
          <a:bodyPr/>
          <a:lstStyle/>
          <a:p>
            <a:r>
              <a:rPr lang="en-GB" dirty="0"/>
              <a:t>Teacher recruitment and workforce concerns</a:t>
            </a:r>
            <a:br>
              <a:rPr lang="en-GB" dirty="0"/>
            </a:br>
            <a:endParaRPr lang="en-GB" dirty="0"/>
          </a:p>
        </p:txBody>
      </p:sp>
    </p:spTree>
    <p:extLst>
      <p:ext uri="{BB962C8B-B14F-4D97-AF65-F5344CB8AC3E}">
        <p14:creationId xmlns:p14="http://schemas.microsoft.com/office/powerpoint/2010/main" val="114215483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9FE80-5EF2-CCF0-B690-03C53A1E4027}"/>
              </a:ext>
            </a:extLst>
          </p:cNvPr>
          <p:cNvSpPr>
            <a:spLocks noGrp="1"/>
          </p:cNvSpPr>
          <p:nvPr>
            <p:ph sz="quarter" idx="11"/>
          </p:nvPr>
        </p:nvSpPr>
        <p:spPr>
          <a:xfrm>
            <a:off x="5652000" y="1908000"/>
            <a:ext cx="5192784" cy="3780000"/>
          </a:xfrm>
        </p:spPr>
        <p:txBody>
          <a:bodyPr/>
          <a:lstStyle/>
          <a:p>
            <a:pPr marL="0" indent="0">
              <a:buNone/>
            </a:pPr>
            <a:r>
              <a:rPr lang="en-GB" dirty="0"/>
              <a:t>However, across the RE sector there remains a growing emphasis on the Religion and Worldviews approach. This approach encourages:</a:t>
            </a:r>
          </a:p>
          <a:p>
            <a:r>
              <a:rPr lang="en-GB" dirty="0"/>
              <a:t>engagement with lived religion and belief</a:t>
            </a:r>
          </a:p>
          <a:p>
            <a:r>
              <a:rPr lang="en-GB" dirty="0"/>
              <a:t>inclusion of non-religious worldviews</a:t>
            </a:r>
          </a:p>
          <a:p>
            <a:r>
              <a:rPr lang="en-GB" dirty="0"/>
              <a:t>deeper disciplinary approaches to studying religion</a:t>
            </a:r>
          </a:p>
        </p:txBody>
      </p:sp>
      <p:sp>
        <p:nvSpPr>
          <p:cNvPr id="3" name="Content Placeholder 2">
            <a:extLst>
              <a:ext uri="{FF2B5EF4-FFF2-40B4-BE49-F238E27FC236}">
                <a16:creationId xmlns:a16="http://schemas.microsoft.com/office/drawing/2014/main" id="{BA2712CA-9617-281C-C90B-418D410D02E8}"/>
              </a:ext>
            </a:extLst>
          </p:cNvPr>
          <p:cNvSpPr>
            <a:spLocks noGrp="1"/>
          </p:cNvSpPr>
          <p:nvPr>
            <p:ph sz="quarter" idx="10"/>
          </p:nvPr>
        </p:nvSpPr>
        <p:spPr/>
        <p:txBody>
          <a:bodyPr/>
          <a:lstStyle/>
          <a:p>
            <a:pPr marL="0" indent="0">
              <a:buNone/>
            </a:pPr>
            <a:r>
              <a:rPr lang="en-GB" dirty="0"/>
              <a:t>Evidence gathered nationally continues to show that:</a:t>
            </a:r>
          </a:p>
          <a:p>
            <a:r>
              <a:rPr lang="en-GB" dirty="0"/>
              <a:t>Some schools do not provide sufficient curriculum time for RE, particularly at Key Stage 4.</a:t>
            </a:r>
          </a:p>
          <a:p>
            <a:r>
              <a:rPr lang="en-GB" dirty="0"/>
              <a:t>A proportion of schools do not provide RE for all pupils in Year 11. </a:t>
            </a:r>
          </a:p>
          <a:p>
            <a:r>
              <a:rPr lang="en-GB" dirty="0"/>
              <a:t>These findings reinforce ongoing concerns about compliance with statutory requirements and the need for continued advocacy for high-quality RE.</a:t>
            </a:r>
          </a:p>
          <a:p>
            <a:endParaRPr lang="en-GB" dirty="0"/>
          </a:p>
        </p:txBody>
      </p:sp>
      <p:sp>
        <p:nvSpPr>
          <p:cNvPr id="4" name="Title 3">
            <a:extLst>
              <a:ext uri="{FF2B5EF4-FFF2-40B4-BE49-F238E27FC236}">
                <a16:creationId xmlns:a16="http://schemas.microsoft.com/office/drawing/2014/main" id="{E342835E-E057-7F88-9BF2-59FD316FFBBB}"/>
              </a:ext>
            </a:extLst>
          </p:cNvPr>
          <p:cNvSpPr>
            <a:spLocks noGrp="1"/>
          </p:cNvSpPr>
          <p:nvPr>
            <p:ph type="title"/>
          </p:nvPr>
        </p:nvSpPr>
        <p:spPr/>
        <p:txBody>
          <a:bodyPr/>
          <a:lstStyle/>
          <a:p>
            <a:r>
              <a:rPr lang="en-GB" dirty="0"/>
              <a:t>National concerns about RE provision in schools</a:t>
            </a:r>
          </a:p>
        </p:txBody>
      </p:sp>
    </p:spTree>
    <p:extLst>
      <p:ext uri="{BB962C8B-B14F-4D97-AF65-F5344CB8AC3E}">
        <p14:creationId xmlns:p14="http://schemas.microsoft.com/office/powerpoint/2010/main" val="1332397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4FC91FA-47DD-3CA9-8FF2-02B6E1C9C76E}"/>
              </a:ext>
            </a:extLst>
          </p:cNvPr>
          <p:cNvSpPr>
            <a:spLocks noGrp="1"/>
          </p:cNvSpPr>
          <p:nvPr>
            <p:ph sz="quarter" idx="10"/>
          </p:nvPr>
        </p:nvSpPr>
        <p:spPr>
          <a:xfrm>
            <a:off x="493698" y="803476"/>
            <a:ext cx="11265486" cy="4532521"/>
          </a:xfrm>
        </p:spPr>
        <p:txBody>
          <a:bodyPr/>
          <a:lstStyle/>
          <a:p>
            <a:pPr marL="0" indent="0">
              <a:buNone/>
            </a:pPr>
            <a:r>
              <a:rPr lang="en-GB" b="1" dirty="0">
                <a:solidFill>
                  <a:schemeClr val="accent1">
                    <a:lumMod val="75000"/>
                  </a:schemeClr>
                </a:solidFill>
              </a:rPr>
              <a:t>Wider social context: importance of RE</a:t>
            </a:r>
          </a:p>
          <a:p>
            <a:pPr marL="0" indent="0">
              <a:buNone/>
            </a:pPr>
            <a:r>
              <a:rPr lang="en-GB" dirty="0">
                <a:solidFill>
                  <a:schemeClr val="accent1">
                    <a:lumMod val="75000"/>
                  </a:schemeClr>
                </a:solidFill>
              </a:rPr>
              <a:t>In the current national climate, the importance of high-quality RE is increasingly recognised in relation to:</a:t>
            </a:r>
          </a:p>
          <a:p>
            <a:pPr marL="0" indent="0">
              <a:buNone/>
            </a:pPr>
            <a:r>
              <a:rPr lang="en-GB" dirty="0">
                <a:solidFill>
                  <a:schemeClr val="accent1">
                    <a:lumMod val="75000"/>
                  </a:schemeClr>
                </a:solidFill>
              </a:rPr>
              <a:t>• understanding religion and belief in a diverse society</a:t>
            </a:r>
          </a:p>
          <a:p>
            <a:pPr marL="0" indent="0">
              <a:buNone/>
            </a:pPr>
            <a:r>
              <a:rPr lang="en-GB" dirty="0">
                <a:solidFill>
                  <a:schemeClr val="accent1">
                    <a:lumMod val="75000"/>
                  </a:schemeClr>
                </a:solidFill>
              </a:rPr>
              <a:t>• tackling antisemitism, Islamophobia and religious prejudice</a:t>
            </a:r>
          </a:p>
          <a:p>
            <a:pPr marL="0" indent="0">
              <a:buNone/>
            </a:pPr>
            <a:r>
              <a:rPr lang="en-GB" dirty="0">
                <a:solidFill>
                  <a:schemeClr val="accent1">
                    <a:lumMod val="75000"/>
                  </a:schemeClr>
                </a:solidFill>
              </a:rPr>
              <a:t>• supporting respectful dialogue across worldviews.</a:t>
            </a:r>
          </a:p>
          <a:p>
            <a:pPr marL="0" indent="0">
              <a:buNone/>
            </a:pPr>
            <a:endParaRPr lang="en-GB" dirty="0">
              <a:solidFill>
                <a:schemeClr val="accent1">
                  <a:lumMod val="75000"/>
                </a:schemeClr>
              </a:solidFill>
            </a:endParaRPr>
          </a:p>
          <a:p>
            <a:pPr marL="0" indent="0">
              <a:buNone/>
            </a:pPr>
            <a:r>
              <a:rPr lang="en-GB" b="1" dirty="0">
                <a:solidFill>
                  <a:schemeClr val="accent1">
                    <a:lumMod val="75000"/>
                  </a:schemeClr>
                </a:solidFill>
              </a:rPr>
              <a:t>This reinforces the role of RE in supporting social cohesion, democratic citizenship and critical thinking.</a:t>
            </a:r>
          </a:p>
          <a:p>
            <a:pPr marL="0" indent="0">
              <a:buNone/>
            </a:pPr>
            <a:endParaRPr lang="en-GB" b="1" dirty="0">
              <a:solidFill>
                <a:schemeClr val="accent1">
                  <a:lumMod val="75000"/>
                </a:schemeClr>
              </a:solidFill>
            </a:endParaRPr>
          </a:p>
        </p:txBody>
      </p:sp>
    </p:spTree>
    <p:extLst>
      <p:ext uri="{BB962C8B-B14F-4D97-AF65-F5344CB8AC3E}">
        <p14:creationId xmlns:p14="http://schemas.microsoft.com/office/powerpoint/2010/main" val="415317463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AA37-A3DB-EE03-8A3D-C7A42DED3A18}"/>
              </a:ext>
            </a:extLst>
          </p:cNvPr>
          <p:cNvSpPr>
            <a:spLocks noGrp="1"/>
          </p:cNvSpPr>
          <p:nvPr>
            <p:ph type="title"/>
          </p:nvPr>
        </p:nvSpPr>
        <p:spPr/>
        <p:txBody>
          <a:bodyPr/>
          <a:lstStyle/>
          <a:p>
            <a:r>
              <a:rPr lang="en-GB" dirty="0"/>
              <a:t>Key contacts and information </a:t>
            </a:r>
          </a:p>
        </p:txBody>
      </p:sp>
      <p:sp>
        <p:nvSpPr>
          <p:cNvPr id="3" name="Content Placeholder 2">
            <a:extLst>
              <a:ext uri="{FF2B5EF4-FFF2-40B4-BE49-F238E27FC236}">
                <a16:creationId xmlns:a16="http://schemas.microsoft.com/office/drawing/2014/main" id="{BD04978D-21DB-5C39-1536-227B7AAE3C0A}"/>
              </a:ext>
            </a:extLst>
          </p:cNvPr>
          <p:cNvSpPr>
            <a:spLocks noGrp="1"/>
          </p:cNvSpPr>
          <p:nvPr>
            <p:ph sz="quarter" idx="10"/>
          </p:nvPr>
        </p:nvSpPr>
        <p:spPr>
          <a:xfrm>
            <a:off x="828675" y="1691999"/>
            <a:ext cx="8999538" cy="4626001"/>
          </a:xfrm>
        </p:spPr>
        <p:txBody>
          <a:bodyPr/>
          <a:lstStyle/>
          <a:p>
            <a:r>
              <a:rPr lang="en-GB" sz="1800" dirty="0"/>
              <a:t>Shammi Rahman, RE Specialist Adviser for SACRE </a:t>
            </a:r>
            <a:r>
              <a:rPr lang="fi-FI" sz="1800" dirty="0">
                <a:hlinkClick r:id="rId2"/>
              </a:rPr>
              <a:t>Shammi.Rahman@hfleducation.org</a:t>
            </a:r>
            <a:endParaRPr lang="en-GB" sz="1800" dirty="0"/>
          </a:p>
          <a:p>
            <a:r>
              <a:rPr lang="en-GB" sz="1800" dirty="0"/>
              <a:t>Juliet Whitehead: HCC Lead Officer for SACRE </a:t>
            </a:r>
            <a:r>
              <a:rPr lang="en-GB" sz="1800" dirty="0">
                <a:hlinkClick r:id="rId3"/>
              </a:rPr>
              <a:t>Juliet.Whitehead@hertfordshire.gov.uk</a:t>
            </a:r>
            <a:endParaRPr lang="en-GB" sz="1800" dirty="0"/>
          </a:p>
          <a:p>
            <a:r>
              <a:rPr lang="en-GB" sz="1800" dirty="0"/>
              <a:t>Facebook – </a:t>
            </a:r>
            <a:r>
              <a:rPr lang="en-GB" sz="1800" dirty="0" err="1"/>
              <a:t>RE@Herts</a:t>
            </a:r>
            <a:r>
              <a:rPr lang="en-GB" sz="1800" dirty="0"/>
              <a:t> (245 </a:t>
            </a:r>
            <a:r>
              <a:rPr lang="en-GB" sz="1800"/>
              <a:t>members already)</a:t>
            </a:r>
            <a:endParaRPr lang="en-GB" sz="1800" dirty="0"/>
          </a:p>
          <a:p>
            <a:pPr marL="0" indent="0">
              <a:buNone/>
            </a:pPr>
            <a:r>
              <a:rPr lang="en-GB" sz="1800" dirty="0">
                <a:hlinkClick r:id="rId4"/>
              </a:rPr>
              <a:t>Religious education, collective worship and SACRE - Hertfordshire Grid for Learning</a:t>
            </a:r>
            <a:endParaRPr lang="en-GB" sz="1800" dirty="0"/>
          </a:p>
          <a:p>
            <a:pPr marL="0" indent="0">
              <a:buNone/>
            </a:pPr>
            <a:endParaRPr lang="en-GB" sz="1800" dirty="0"/>
          </a:p>
          <a:p>
            <a:pPr marL="0" indent="0">
              <a:buNone/>
            </a:pPr>
            <a:endParaRPr lang="en-GB" sz="1800" dirty="0"/>
          </a:p>
          <a:p>
            <a:endParaRPr lang="en-GB" dirty="0"/>
          </a:p>
        </p:txBody>
      </p:sp>
      <p:graphicFrame>
        <p:nvGraphicFramePr>
          <p:cNvPr id="4" name="Table 3">
            <a:extLst>
              <a:ext uri="{FF2B5EF4-FFF2-40B4-BE49-F238E27FC236}">
                <a16:creationId xmlns:a16="http://schemas.microsoft.com/office/drawing/2014/main" id="{38BD7FC7-E8FD-4803-4153-F94CC517BA5E}"/>
              </a:ext>
            </a:extLst>
          </p:cNvPr>
          <p:cNvGraphicFramePr>
            <a:graphicFrameLocks noGrp="1"/>
          </p:cNvGraphicFramePr>
          <p:nvPr>
            <p:extLst>
              <p:ext uri="{D42A27DB-BD31-4B8C-83A1-F6EECF244321}">
                <p14:modId xmlns:p14="http://schemas.microsoft.com/office/powerpoint/2010/main" val="909180132"/>
              </p:ext>
            </p:extLst>
          </p:nvPr>
        </p:nvGraphicFramePr>
        <p:xfrm>
          <a:off x="1156958" y="4004999"/>
          <a:ext cx="8102600" cy="212282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1357428231"/>
                    </a:ext>
                  </a:extLst>
                </a:gridCol>
                <a:gridCol w="4064000">
                  <a:extLst>
                    <a:ext uri="{9D8B030D-6E8A-4147-A177-3AD203B41FA5}">
                      <a16:colId xmlns:a16="http://schemas.microsoft.com/office/drawing/2014/main" val="1441621244"/>
                    </a:ext>
                  </a:extLst>
                </a:gridCol>
              </a:tblGrid>
              <a:tr h="369186">
                <a:tc gridSpan="2">
                  <a:txBody>
                    <a:bodyPr/>
                    <a:lstStyle/>
                    <a:p>
                      <a:pPr algn="ctr"/>
                      <a:r>
                        <a:rPr lang="en-GB" dirty="0"/>
                        <a:t>Topics include </a:t>
                      </a:r>
                    </a:p>
                  </a:txBody>
                  <a:tcPr/>
                </a:tc>
                <a:tc hMerge="1">
                  <a:txBody>
                    <a:bodyPr/>
                    <a:lstStyle/>
                    <a:p>
                      <a:endParaRPr lang="en-GB" dirty="0"/>
                    </a:p>
                  </a:txBody>
                  <a:tcPr/>
                </a:tc>
                <a:extLst>
                  <a:ext uri="{0D108BD9-81ED-4DB2-BD59-A6C34878D82A}">
                    <a16:rowId xmlns:a16="http://schemas.microsoft.com/office/drawing/2014/main" val="3817327773"/>
                  </a:ext>
                </a:extLst>
              </a:tr>
              <a:tr h="369186">
                <a:tc>
                  <a:txBody>
                    <a:bodyPr/>
                    <a:lstStyle/>
                    <a:p>
                      <a:r>
                        <a:rPr lang="en-GB" dirty="0"/>
                        <a:t>SACRE information</a:t>
                      </a:r>
                    </a:p>
                  </a:txBody>
                  <a:tcPr/>
                </a:tc>
                <a:tc>
                  <a:txBody>
                    <a:bodyPr/>
                    <a:lstStyle/>
                    <a:p>
                      <a:r>
                        <a:rPr lang="en-GB" dirty="0"/>
                        <a:t>Religions and worldviews </a:t>
                      </a:r>
                    </a:p>
                  </a:txBody>
                  <a:tcPr/>
                </a:tc>
                <a:extLst>
                  <a:ext uri="{0D108BD9-81ED-4DB2-BD59-A6C34878D82A}">
                    <a16:rowId xmlns:a16="http://schemas.microsoft.com/office/drawing/2014/main" val="1404441042"/>
                  </a:ext>
                </a:extLst>
              </a:tr>
              <a:tr h="369186">
                <a:tc>
                  <a:txBody>
                    <a:bodyPr/>
                    <a:lstStyle/>
                    <a:p>
                      <a:r>
                        <a:rPr lang="en-GB" dirty="0"/>
                        <a:t>Herts Agreed Syllabus </a:t>
                      </a:r>
                    </a:p>
                  </a:txBody>
                  <a:tcPr/>
                </a:tc>
                <a:tc>
                  <a:txBody>
                    <a:bodyPr/>
                    <a:lstStyle/>
                    <a:p>
                      <a:r>
                        <a:rPr lang="en-GB" dirty="0"/>
                        <a:t>RE Observance Guidance </a:t>
                      </a:r>
                    </a:p>
                  </a:txBody>
                  <a:tcPr/>
                </a:tc>
                <a:extLst>
                  <a:ext uri="{0D108BD9-81ED-4DB2-BD59-A6C34878D82A}">
                    <a16:rowId xmlns:a16="http://schemas.microsoft.com/office/drawing/2014/main" val="1750317299"/>
                  </a:ext>
                </a:extLst>
              </a:tr>
              <a:tr h="646076">
                <a:tc>
                  <a:txBody>
                    <a:bodyPr/>
                    <a:lstStyle/>
                    <a:p>
                      <a:r>
                        <a:rPr lang="en-GB" dirty="0"/>
                        <a:t>Collective Worship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 Subject Leaders section</a:t>
                      </a:r>
                    </a:p>
                    <a:p>
                      <a:endParaRPr lang="en-GB" dirty="0"/>
                    </a:p>
                  </a:txBody>
                  <a:tcPr/>
                </a:tc>
                <a:extLst>
                  <a:ext uri="{0D108BD9-81ED-4DB2-BD59-A6C34878D82A}">
                    <a16:rowId xmlns:a16="http://schemas.microsoft.com/office/drawing/2014/main" val="2445728491"/>
                  </a:ext>
                </a:extLst>
              </a:tr>
              <a:tr h="369186">
                <a:tc>
                  <a:txBody>
                    <a:bodyPr/>
                    <a:lstStyle/>
                    <a:p>
                      <a:r>
                        <a:rPr lang="en-GB" dirty="0"/>
                        <a:t>Visits Directory and Artefact boxes</a:t>
                      </a:r>
                    </a:p>
                  </a:txBody>
                  <a:tcPr/>
                </a:tc>
                <a:tc>
                  <a:txBody>
                    <a:bodyPr/>
                    <a:lstStyle/>
                    <a:p>
                      <a:r>
                        <a:rPr lang="en-GB" dirty="0"/>
                        <a:t>Termly newsletters </a:t>
                      </a:r>
                    </a:p>
                  </a:txBody>
                  <a:tcPr/>
                </a:tc>
                <a:extLst>
                  <a:ext uri="{0D108BD9-81ED-4DB2-BD59-A6C34878D82A}">
                    <a16:rowId xmlns:a16="http://schemas.microsoft.com/office/drawing/2014/main" val="3564821566"/>
                  </a:ext>
                </a:extLst>
              </a:tr>
            </a:tbl>
          </a:graphicData>
        </a:graphic>
      </p:graphicFrame>
    </p:spTree>
    <p:extLst>
      <p:ext uri="{BB962C8B-B14F-4D97-AF65-F5344CB8AC3E}">
        <p14:creationId xmlns:p14="http://schemas.microsoft.com/office/powerpoint/2010/main" val="1304728286"/>
      </p:ext>
    </p:extLst>
  </p:cSld>
  <p:clrMapOvr>
    <a:masterClrMapping/>
  </p:clrMapOvr>
  <p:transition spd="med">
    <p:fade/>
  </p:transition>
</p:sld>
</file>

<file path=ppt/theme/theme1.xml><?xml version="1.0" encoding="utf-8"?>
<a:theme xmlns:a="http://schemas.openxmlformats.org/drawingml/2006/main" name="HfL standard slide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chorCtr="1">
        <a:noAutofit/>
      </a:bodyPr>
      <a:lstStyle>
        <a:defPPr algn="l">
          <a:defRPr b="1" i="0" dirty="0" smtClean="0">
            <a:latin typeface="Nunito Sans" pitchFamily="2" charset="77"/>
          </a:defRPr>
        </a:defPPr>
      </a:lstStyle>
    </a:txDef>
  </a:objectDefaults>
  <a:extraClrSchemeLst/>
  <a:extLst>
    <a:ext uri="{05A4C25C-085E-4340-85A3-A5531E510DB2}">
      <thm15:themeFamily xmlns:thm15="http://schemas.microsoft.com/office/thememl/2012/main" name="Presentation2" id="{6311259A-EC3B-F145-B6C1-B20694368422}" vid="{DC4DC712-8723-D54C-97F7-BDEF1606DB14}"/>
    </a:ext>
  </a:extLst>
</a:theme>
</file>

<file path=ppt/theme/theme2.xml><?xml version="1.0" encoding="utf-8"?>
<a:theme xmlns:a="http://schemas.openxmlformats.org/drawingml/2006/main" name="Section Divider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11259A-EC3B-F145-B6C1-B20694368422}" vid="{6B1A5CA1-3002-894D-93EC-BD758A144C4C}"/>
    </a:ext>
  </a:extLst>
</a:theme>
</file>

<file path=ppt/theme/theme3.xml><?xml version="1.0" encoding="utf-8"?>
<a:theme xmlns:a="http://schemas.openxmlformats.org/drawingml/2006/main" name="HfL blank slide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6311259A-EC3B-F145-B6C1-B20694368422}" vid="{A32A828E-00E5-EF49-9464-2751479B404A}"/>
    </a:ext>
  </a:extLst>
</a:theme>
</file>

<file path=ppt/theme/theme4.xml><?xml version="1.0" encoding="utf-8"?>
<a:theme xmlns:a="http://schemas.openxmlformats.org/drawingml/2006/main" name="HfL slide with yellow">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6311259A-EC3B-F145-B6C1-B20694368422}" vid="{5D836D53-F2F9-1B4A-B39D-AF784DA6E079}"/>
    </a:ext>
  </a:extLst>
</a:theme>
</file>

<file path=ppt/theme/theme5.xml><?xml version="1.0" encoding="utf-8"?>
<a:theme xmlns:a="http://schemas.openxmlformats.org/drawingml/2006/main" name="HfL slide with pink">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6311259A-EC3B-F145-B6C1-B20694368422}" vid="{DCAD06F4-BDA7-5044-AA63-B8746AB8F3C2}"/>
    </a:ext>
  </a:extLst>
</a:theme>
</file>

<file path=ppt/theme/theme6.xml><?xml version="1.0" encoding="utf-8"?>
<a:theme xmlns:a="http://schemas.openxmlformats.org/drawingml/2006/main" name="Office Theme">
  <a:themeElements>
    <a:clrScheme name="HfL PowerPoint Theme">
      <a:dk1>
        <a:srgbClr val="000000"/>
      </a:dk1>
      <a:lt1>
        <a:sysClr val="window" lastClr="FFFFFF"/>
      </a:lt1>
      <a:dk2>
        <a:srgbClr val="A95287"/>
      </a:dk2>
      <a:lt2>
        <a:srgbClr val="FFFFFF"/>
      </a:lt2>
      <a:accent1>
        <a:srgbClr val="7BCBB7"/>
      </a:accent1>
      <a:accent2>
        <a:srgbClr val="202854"/>
      </a:accent2>
      <a:accent3>
        <a:srgbClr val="C75996"/>
      </a:accent3>
      <a:accent4>
        <a:srgbClr val="BCD757"/>
      </a:accent4>
      <a:accent5>
        <a:srgbClr val="E45541"/>
      </a:accent5>
      <a:accent6>
        <a:srgbClr val="F7C74F"/>
      </a:accent6>
      <a:hlink>
        <a:srgbClr val="202854"/>
      </a:hlink>
      <a:folHlink>
        <a:srgbClr val="A95287"/>
      </a:folHlink>
    </a:clrScheme>
    <a:fontScheme name="Roboto Heading">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HfL PowerPoint Theme">
      <a:dk1>
        <a:srgbClr val="000000"/>
      </a:dk1>
      <a:lt1>
        <a:sysClr val="window" lastClr="FFFFFF"/>
      </a:lt1>
      <a:dk2>
        <a:srgbClr val="A95287"/>
      </a:dk2>
      <a:lt2>
        <a:srgbClr val="FFFFFF"/>
      </a:lt2>
      <a:accent1>
        <a:srgbClr val="7BCBB7"/>
      </a:accent1>
      <a:accent2>
        <a:srgbClr val="202854"/>
      </a:accent2>
      <a:accent3>
        <a:srgbClr val="C75996"/>
      </a:accent3>
      <a:accent4>
        <a:srgbClr val="BCD757"/>
      </a:accent4>
      <a:accent5>
        <a:srgbClr val="E45541"/>
      </a:accent5>
      <a:accent6>
        <a:srgbClr val="F7C74F"/>
      </a:accent6>
      <a:hlink>
        <a:srgbClr val="202854"/>
      </a:hlink>
      <a:folHlink>
        <a:srgbClr val="A95287"/>
      </a:folHlink>
    </a:clrScheme>
    <a:fontScheme name="Roboto Heading">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fc52b4-8a7c-4483-980d-d5c282014fea">
      <UserInfo>
        <DisplayName>Justine McDonald</DisplayName>
        <AccountId>1466</AccountId>
        <AccountType/>
      </UserInfo>
      <UserInfo>
        <DisplayName>Shammi Rahman</DisplayName>
        <AccountId>7212</AccountId>
        <AccountType/>
      </UserInfo>
      <UserInfo>
        <DisplayName>Toks Olusamokun</DisplayName>
        <AccountId>1464</AccountId>
        <AccountType/>
      </UserInfo>
      <UserInfo>
        <DisplayName>Diana Trant</DisplayName>
        <AccountId>1510</AccountId>
        <AccountType/>
      </UserInfo>
    </SharedWithUsers>
    <_activity xmlns="746691bf-ba28-45ff-991d-6a2cd52436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275DA6359CE44BA5C2977BC4669AE6" ma:contentTypeVersion="17" ma:contentTypeDescription="Create a new document." ma:contentTypeScope="" ma:versionID="d58e332b386adf5093078b4e0f63fd97">
  <xsd:schema xmlns:xsd="http://www.w3.org/2001/XMLSchema" xmlns:xs="http://www.w3.org/2001/XMLSchema" xmlns:p="http://schemas.microsoft.com/office/2006/metadata/properties" xmlns:ns3="746691bf-ba28-45ff-991d-6a2cd52436af" xmlns:ns4="d6fc52b4-8a7c-4483-980d-d5c282014fea" targetNamespace="http://schemas.microsoft.com/office/2006/metadata/properties" ma:root="true" ma:fieldsID="dfcaa016d48c1f13a8a6d837d894ea8a" ns3:_="" ns4:_="">
    <xsd:import namespace="746691bf-ba28-45ff-991d-6a2cd52436af"/>
    <xsd:import namespace="d6fc52b4-8a7c-4483-980d-d5c282014f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691bf-ba28-45ff-991d-6a2cd5243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fc52b4-8a7c-4483-980d-d5c282014fe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B6C083-B0DA-4E04-B05A-18DB5431E8CD}">
  <ds:schemaRefs>
    <ds:schemaRef ds:uri="d6fc52b4-8a7c-4483-980d-d5c282014fea"/>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746691bf-ba28-45ff-991d-6a2cd52436af"/>
  </ds:schemaRefs>
</ds:datastoreItem>
</file>

<file path=customXml/itemProps2.xml><?xml version="1.0" encoding="utf-8"?>
<ds:datastoreItem xmlns:ds="http://schemas.openxmlformats.org/officeDocument/2006/customXml" ds:itemID="{02A007D9-84C1-440D-B5B8-8D4FA5DE8B07}">
  <ds:schemaRefs>
    <ds:schemaRef ds:uri="http://schemas.microsoft.com/sharepoint/v3/contenttype/forms"/>
  </ds:schemaRefs>
</ds:datastoreItem>
</file>

<file path=customXml/itemProps3.xml><?xml version="1.0" encoding="utf-8"?>
<ds:datastoreItem xmlns:ds="http://schemas.openxmlformats.org/officeDocument/2006/customXml" ds:itemID="{06048418-D441-4BFD-BE63-F3A5B7BF1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691bf-ba28-45ff-991d-6a2cd52436af"/>
    <ds:schemaRef ds:uri="d6fc52b4-8a7c-4483-980d-d5c282014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emplate>blank</Template>
  <TotalTime>109</TotalTime>
  <Words>1017</Words>
  <Application>Microsoft Office PowerPoint</Application>
  <PresentationFormat>Widescreen</PresentationFormat>
  <Paragraphs>92</Paragraphs>
  <Slides>10</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vt:i4>
      </vt:variant>
    </vt:vector>
  </HeadingPairs>
  <TitlesOfParts>
    <vt:vector size="21" baseType="lpstr">
      <vt:lpstr>Nunito Sans</vt:lpstr>
      <vt:lpstr>NunitoSans-Bold</vt:lpstr>
      <vt:lpstr>Wingdings</vt:lpstr>
      <vt:lpstr>Arial</vt:lpstr>
      <vt:lpstr>Cambria</vt:lpstr>
      <vt:lpstr>Nunito Sans Light</vt:lpstr>
      <vt:lpstr>HfL standard slides</vt:lpstr>
      <vt:lpstr>Section Dividers</vt:lpstr>
      <vt:lpstr>HfL blank slides</vt:lpstr>
      <vt:lpstr>HfL slide with yellow</vt:lpstr>
      <vt:lpstr>HfL slide with pink</vt:lpstr>
      <vt:lpstr>   RE Update Hertfordshire  SACRE     </vt:lpstr>
      <vt:lpstr>Curriculum and Assessment Review (2025)   Potential structural changes to RE</vt:lpstr>
      <vt:lpstr>Implications for SACREs</vt:lpstr>
      <vt:lpstr>Ofsted inspection developments (2025 toolkit) </vt:lpstr>
      <vt:lpstr>Implications for schools</vt:lpstr>
      <vt:lpstr>Teacher recruitment and workforce concerns </vt:lpstr>
      <vt:lpstr>National concerns about RE provision in schools</vt:lpstr>
      <vt:lpstr>PowerPoint Presentation</vt:lpstr>
      <vt:lpstr>Key contacts and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Toks Olusamokun</dc:creator>
  <cp:lastModifiedBy>Juliet Whitehead</cp:lastModifiedBy>
  <cp:revision>2</cp:revision>
  <dcterms:created xsi:type="dcterms:W3CDTF">2023-09-26T20:12:27Z</dcterms:created>
  <dcterms:modified xsi:type="dcterms:W3CDTF">2026-03-25T17:02:28Z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0x010100AA275DA6359CE44BA5C2977BC4669AE6</vt:lpwstr>
  </property>
  <property fmtid="{D5CDD505-2E9C-101B-9397-08002B2CF9AE}" pid="3" name="Order">
    <vt:r8>98200</vt:r8>
  </property>
  <property fmtid="{D5CDD505-2E9C-101B-9397-08002B2CF9AE}" pid="4" name="MediaServiceImageTags">
    <vt:lpwstr/>
  </property>
</Properties>
</file>